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4"/>
  </p:notesMasterIdLst>
  <p:sldIdLst>
    <p:sldId id="256" r:id="rId5"/>
    <p:sldId id="264" r:id="rId6"/>
    <p:sldId id="258" r:id="rId7"/>
    <p:sldId id="261" r:id="rId8"/>
    <p:sldId id="265" r:id="rId9"/>
    <p:sldId id="259" r:id="rId10"/>
    <p:sldId id="266" r:id="rId11"/>
    <p:sldId id="262"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CA9C2-3CBF-4D65-9AC9-70C1E9202EB7}" v="1040" dt="2020-10-25T21:48:00.504"/>
    <p1510:client id="{1CFA108A-B18F-481D-8C79-C7354BDA3AC3}" v="74" dt="2020-10-25T21:29:02.214"/>
    <p1510:client id="{2CB7EB47-69F9-4B9E-B344-7EC51D3CF64C}" v="22" dt="2020-10-25T22:37:04.631"/>
    <p1510:client id="{4F371883-CD36-4DBA-BA70-CC26FB2671A7}" v="1" dt="2020-10-25T21:30:38.643"/>
    <p1510:client id="{63723C8D-3BA5-30AE-929E-2EC57A9779B0}" v="2227" dt="2020-10-25T23:01:25.271"/>
    <p1510:client id="{8F10D8D4-42C3-4E0F-8AEC-973C22CC7A48}" v="17" dt="2020-10-25T21:28:57.559"/>
    <p1510:client id="{C8170F6F-339F-4F6B-B44D-2538969DD50A}" v="153" dt="2020-10-25T22:35:01.105"/>
    <p1510:client id="{DA174757-F454-4E41-A035-5B04BE690C4A}" v="199" dt="2020-10-25T21:28:04.768"/>
    <p1510:client id="{E1B7C009-19E3-4AEE-BC43-4C18E4887E38}" v="1539" dt="2020-10-25T23:02:06.9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hankar, Omkar" userId="S::otamhank@iu.edu::5722577a-ffd0-4297-b726-fde42789a2fb" providerId="AD" clId="Web-{DA174757-F454-4E41-A035-5B04BE690C4A}"/>
    <pc:docChg chg="modSld">
      <pc:chgData name="Tamhankar, Omkar" userId="S::otamhank@iu.edu::5722577a-ffd0-4297-b726-fde42789a2fb" providerId="AD" clId="Web-{DA174757-F454-4E41-A035-5B04BE690C4A}" dt="2020-10-25T21:28:04.158" v="195" actId="20577"/>
      <pc:docMkLst>
        <pc:docMk/>
      </pc:docMkLst>
      <pc:sldChg chg="modSp">
        <pc:chgData name="Tamhankar, Omkar" userId="S::otamhank@iu.edu::5722577a-ffd0-4297-b726-fde42789a2fb" providerId="AD" clId="Web-{DA174757-F454-4E41-A035-5B04BE690C4A}" dt="2020-10-25T21:28:04.158" v="194" actId="20577"/>
        <pc:sldMkLst>
          <pc:docMk/>
          <pc:sldMk cId="109857222" sldId="256"/>
        </pc:sldMkLst>
        <pc:spChg chg="mod">
          <ac:chgData name="Tamhankar, Omkar" userId="S::otamhank@iu.edu::5722577a-ffd0-4297-b726-fde42789a2fb" providerId="AD" clId="Web-{DA174757-F454-4E41-A035-5B04BE690C4A}" dt="2020-10-25T21:27:50.533" v="169" actId="20577"/>
          <ac:spMkLst>
            <pc:docMk/>
            <pc:sldMk cId="109857222" sldId="256"/>
            <ac:spMk id="2" creationId="{00000000-0000-0000-0000-000000000000}"/>
          </ac:spMkLst>
        </pc:spChg>
        <pc:spChg chg="mod">
          <ac:chgData name="Tamhankar, Omkar" userId="S::otamhank@iu.edu::5722577a-ffd0-4297-b726-fde42789a2fb" providerId="AD" clId="Web-{DA174757-F454-4E41-A035-5B04BE690C4A}" dt="2020-10-25T21:28:04.158" v="194" actId="20577"/>
          <ac:spMkLst>
            <pc:docMk/>
            <pc:sldMk cId="109857222" sldId="256"/>
            <ac:spMk id="3" creationId="{00000000-0000-0000-0000-000000000000}"/>
          </ac:spMkLst>
        </pc:spChg>
      </pc:sldChg>
    </pc:docChg>
  </pc:docChgLst>
  <pc:docChgLst>
    <pc:chgData name="Hume, Lindsey M" userId="3e7bd8b8-bdfd-455e-a444-92d4f2f0144b" providerId="ADAL" clId="{E1B7C009-19E3-4AEE-BC43-4C18E4887E38}"/>
    <pc:docChg chg="custSel mod modSld">
      <pc:chgData name="Hume, Lindsey M" userId="3e7bd8b8-bdfd-455e-a444-92d4f2f0144b" providerId="ADAL" clId="{E1B7C009-19E3-4AEE-BC43-4C18E4887E38}" dt="2020-10-25T23:02:06.943" v="1536" actId="20577"/>
      <pc:docMkLst>
        <pc:docMk/>
      </pc:docMkLst>
      <pc:sldChg chg="modSp mod">
        <pc:chgData name="Hume, Lindsey M" userId="3e7bd8b8-bdfd-455e-a444-92d4f2f0144b" providerId="ADAL" clId="{E1B7C009-19E3-4AEE-BC43-4C18E4887E38}" dt="2020-10-25T21:56:34.099" v="1395" actId="27636"/>
        <pc:sldMkLst>
          <pc:docMk/>
          <pc:sldMk cId="109857222" sldId="256"/>
        </pc:sldMkLst>
        <pc:spChg chg="mod">
          <ac:chgData name="Hume, Lindsey M" userId="3e7bd8b8-bdfd-455e-a444-92d4f2f0144b" providerId="ADAL" clId="{E1B7C009-19E3-4AEE-BC43-4C18E4887E38}" dt="2020-10-25T21:56:33.611" v="1390"/>
          <ac:spMkLst>
            <pc:docMk/>
            <pc:sldMk cId="109857222" sldId="256"/>
            <ac:spMk id="2" creationId="{00000000-0000-0000-0000-000000000000}"/>
          </ac:spMkLst>
        </pc:spChg>
        <pc:spChg chg="mod">
          <ac:chgData name="Hume, Lindsey M" userId="3e7bd8b8-bdfd-455e-a444-92d4f2f0144b" providerId="ADAL" clId="{E1B7C009-19E3-4AEE-BC43-4C18E4887E38}" dt="2020-10-25T21:56:34.099" v="1395" actId="27636"/>
          <ac:spMkLst>
            <pc:docMk/>
            <pc:sldMk cId="109857222" sldId="256"/>
            <ac:spMk id="3" creationId="{00000000-0000-0000-0000-000000000000}"/>
          </ac:spMkLst>
        </pc:spChg>
      </pc:sldChg>
      <pc:sldChg chg="modSp mod">
        <pc:chgData name="Hume, Lindsey M" userId="3e7bd8b8-bdfd-455e-a444-92d4f2f0144b" providerId="ADAL" clId="{E1B7C009-19E3-4AEE-BC43-4C18E4887E38}" dt="2020-10-25T21:56:34.138" v="1396" actId="27636"/>
        <pc:sldMkLst>
          <pc:docMk/>
          <pc:sldMk cId="1121044039" sldId="257"/>
        </pc:sldMkLst>
        <pc:spChg chg="mod">
          <ac:chgData name="Hume, Lindsey M" userId="3e7bd8b8-bdfd-455e-a444-92d4f2f0144b" providerId="ADAL" clId="{E1B7C009-19E3-4AEE-BC43-4C18E4887E38}" dt="2020-10-25T21:56:33.611" v="1390"/>
          <ac:spMkLst>
            <pc:docMk/>
            <pc:sldMk cId="1121044039" sldId="257"/>
            <ac:spMk id="2" creationId="{FD52A4DB-5802-4BD5-BC65-D53090B52261}"/>
          </ac:spMkLst>
        </pc:spChg>
        <pc:spChg chg="mod">
          <ac:chgData name="Hume, Lindsey M" userId="3e7bd8b8-bdfd-455e-a444-92d4f2f0144b" providerId="ADAL" clId="{E1B7C009-19E3-4AEE-BC43-4C18E4887E38}" dt="2020-10-25T21:56:34.138" v="1396" actId="27636"/>
          <ac:spMkLst>
            <pc:docMk/>
            <pc:sldMk cId="1121044039" sldId="257"/>
            <ac:spMk id="3" creationId="{38397420-A366-4971-A65B-9DC285C29AD5}"/>
          </ac:spMkLst>
        </pc:spChg>
      </pc:sldChg>
      <pc:sldChg chg="modSp mod">
        <pc:chgData name="Hume, Lindsey M" userId="3e7bd8b8-bdfd-455e-a444-92d4f2f0144b" providerId="ADAL" clId="{E1B7C009-19E3-4AEE-BC43-4C18E4887E38}" dt="2020-10-25T21:56:33.889" v="1391" actId="27636"/>
        <pc:sldMkLst>
          <pc:docMk/>
          <pc:sldMk cId="649086276" sldId="258"/>
        </pc:sldMkLst>
        <pc:spChg chg="mod">
          <ac:chgData name="Hume, Lindsey M" userId="3e7bd8b8-bdfd-455e-a444-92d4f2f0144b" providerId="ADAL" clId="{E1B7C009-19E3-4AEE-BC43-4C18E4887E38}" dt="2020-10-25T21:56:33.611" v="1390"/>
          <ac:spMkLst>
            <pc:docMk/>
            <pc:sldMk cId="649086276" sldId="258"/>
            <ac:spMk id="2" creationId="{BF0468F0-F205-4F5C-B63E-1E55B29344AF}"/>
          </ac:spMkLst>
        </pc:spChg>
        <pc:spChg chg="mod">
          <ac:chgData name="Hume, Lindsey M" userId="3e7bd8b8-bdfd-455e-a444-92d4f2f0144b" providerId="ADAL" clId="{E1B7C009-19E3-4AEE-BC43-4C18E4887E38}" dt="2020-10-25T21:56:33.889" v="1391" actId="27636"/>
          <ac:spMkLst>
            <pc:docMk/>
            <pc:sldMk cId="649086276" sldId="258"/>
            <ac:spMk id="3" creationId="{888B1053-37E3-423F-91F2-B1FB465AE4B9}"/>
          </ac:spMkLst>
        </pc:spChg>
      </pc:sldChg>
      <pc:sldChg chg="addSp modSp mod setBg">
        <pc:chgData name="Hume, Lindsey M" userId="3e7bd8b8-bdfd-455e-a444-92d4f2f0144b" providerId="ADAL" clId="{E1B7C009-19E3-4AEE-BC43-4C18E4887E38}" dt="2020-10-25T22:10:55.795" v="1479" actId="1076"/>
        <pc:sldMkLst>
          <pc:docMk/>
          <pc:sldMk cId="17350959" sldId="259"/>
        </pc:sldMkLst>
        <pc:spChg chg="mod">
          <ac:chgData name="Hume, Lindsey M" userId="3e7bd8b8-bdfd-455e-a444-92d4f2f0144b" providerId="ADAL" clId="{E1B7C009-19E3-4AEE-BC43-4C18E4887E38}" dt="2020-10-25T22:08:00.229" v="1441" actId="26606"/>
          <ac:spMkLst>
            <pc:docMk/>
            <pc:sldMk cId="17350959" sldId="259"/>
            <ac:spMk id="2" creationId="{D50B7846-E512-4667-8327-5B8C1B77EAD9}"/>
          </ac:spMkLst>
        </pc:spChg>
        <pc:spChg chg="mod ord">
          <ac:chgData name="Hume, Lindsey M" userId="3e7bd8b8-bdfd-455e-a444-92d4f2f0144b" providerId="ADAL" clId="{E1B7C009-19E3-4AEE-BC43-4C18E4887E38}" dt="2020-10-25T22:10:55.795" v="1479" actId="1076"/>
          <ac:spMkLst>
            <pc:docMk/>
            <pc:sldMk cId="17350959" sldId="259"/>
            <ac:spMk id="3" creationId="{562F5030-C109-4420-BF0D-1F297FDF7F60}"/>
          </ac:spMkLst>
        </pc:spChg>
        <pc:spChg chg="add">
          <ac:chgData name="Hume, Lindsey M" userId="3e7bd8b8-bdfd-455e-a444-92d4f2f0144b" providerId="ADAL" clId="{E1B7C009-19E3-4AEE-BC43-4C18E4887E38}" dt="2020-10-25T22:08:00.229" v="1441" actId="26606"/>
          <ac:spMkLst>
            <pc:docMk/>
            <pc:sldMk cId="17350959" sldId="259"/>
            <ac:spMk id="12" creationId="{CD5322C4-F75C-437F-A239-D2E23FD4EE4A}"/>
          </ac:spMkLst>
        </pc:spChg>
        <pc:spChg chg="add">
          <ac:chgData name="Hume, Lindsey M" userId="3e7bd8b8-bdfd-455e-a444-92d4f2f0144b" providerId="ADAL" clId="{E1B7C009-19E3-4AEE-BC43-4C18E4887E38}" dt="2020-10-25T22:08:00.229" v="1441" actId="26606"/>
          <ac:spMkLst>
            <pc:docMk/>
            <pc:sldMk cId="17350959" sldId="259"/>
            <ac:spMk id="14" creationId="{9BEEA9C9-EE31-4A53-B812-CDFE913A41C8}"/>
          </ac:spMkLst>
        </pc:spChg>
        <pc:picChg chg="mod">
          <ac:chgData name="Hume, Lindsey M" userId="3e7bd8b8-bdfd-455e-a444-92d4f2f0144b" providerId="ADAL" clId="{E1B7C009-19E3-4AEE-BC43-4C18E4887E38}" dt="2020-10-25T22:08:00.229" v="1441" actId="26606"/>
          <ac:picMkLst>
            <pc:docMk/>
            <pc:sldMk cId="17350959" sldId="259"/>
            <ac:picMk id="4" creationId="{E96E1AE0-88C8-46E9-867B-2D181BBC2CC1}"/>
          </ac:picMkLst>
        </pc:picChg>
        <pc:picChg chg="mod ord">
          <ac:chgData name="Hume, Lindsey M" userId="3e7bd8b8-bdfd-455e-a444-92d4f2f0144b" providerId="ADAL" clId="{E1B7C009-19E3-4AEE-BC43-4C18E4887E38}" dt="2020-10-25T22:08:00.229" v="1441" actId="26606"/>
          <ac:picMkLst>
            <pc:docMk/>
            <pc:sldMk cId="17350959" sldId="259"/>
            <ac:picMk id="5" creationId="{E357C405-B29A-4175-BCDA-9A808E26561B}"/>
          </ac:picMkLst>
        </pc:picChg>
        <pc:picChg chg="mod">
          <ac:chgData name="Hume, Lindsey M" userId="3e7bd8b8-bdfd-455e-a444-92d4f2f0144b" providerId="ADAL" clId="{E1B7C009-19E3-4AEE-BC43-4C18E4887E38}" dt="2020-10-25T22:08:00.229" v="1441" actId="26606"/>
          <ac:picMkLst>
            <pc:docMk/>
            <pc:sldMk cId="17350959" sldId="259"/>
            <ac:picMk id="6" creationId="{E75CFE57-87DA-4544-B384-12C6D1A4FDE0}"/>
          </ac:picMkLst>
        </pc:picChg>
        <pc:picChg chg="mod ord">
          <ac:chgData name="Hume, Lindsey M" userId="3e7bd8b8-bdfd-455e-a444-92d4f2f0144b" providerId="ADAL" clId="{E1B7C009-19E3-4AEE-BC43-4C18E4887E38}" dt="2020-10-25T22:08:00.229" v="1441" actId="26606"/>
          <ac:picMkLst>
            <pc:docMk/>
            <pc:sldMk cId="17350959" sldId="259"/>
            <ac:picMk id="7" creationId="{C38F6C51-B628-4821-9306-89E06E548CCB}"/>
          </ac:picMkLst>
        </pc:picChg>
      </pc:sldChg>
      <pc:sldChg chg="modSp">
        <pc:chgData name="Hume, Lindsey M" userId="3e7bd8b8-bdfd-455e-a444-92d4f2f0144b" providerId="ADAL" clId="{E1B7C009-19E3-4AEE-BC43-4C18E4887E38}" dt="2020-10-25T21:56:33.611" v="1390"/>
        <pc:sldMkLst>
          <pc:docMk/>
          <pc:sldMk cId="4022043414" sldId="260"/>
        </pc:sldMkLst>
        <pc:spChg chg="mod">
          <ac:chgData name="Hume, Lindsey M" userId="3e7bd8b8-bdfd-455e-a444-92d4f2f0144b" providerId="ADAL" clId="{E1B7C009-19E3-4AEE-BC43-4C18E4887E38}" dt="2020-10-25T21:56:33.611" v="1390"/>
          <ac:spMkLst>
            <pc:docMk/>
            <pc:sldMk cId="4022043414" sldId="260"/>
            <ac:spMk id="2" creationId="{BF0468F0-F205-4F5C-B63E-1E55B29344AF}"/>
          </ac:spMkLst>
        </pc:spChg>
        <pc:spChg chg="mod">
          <ac:chgData name="Hume, Lindsey M" userId="3e7bd8b8-bdfd-455e-a444-92d4f2f0144b" providerId="ADAL" clId="{E1B7C009-19E3-4AEE-BC43-4C18E4887E38}" dt="2020-10-25T21:56:33.611" v="1390"/>
          <ac:spMkLst>
            <pc:docMk/>
            <pc:sldMk cId="4022043414" sldId="260"/>
            <ac:spMk id="3" creationId="{888B1053-37E3-423F-91F2-B1FB465AE4B9}"/>
          </ac:spMkLst>
        </pc:spChg>
      </pc:sldChg>
      <pc:sldChg chg="delSp modSp mod">
        <pc:chgData name="Hume, Lindsey M" userId="3e7bd8b8-bdfd-455e-a444-92d4f2f0144b" providerId="ADAL" clId="{E1B7C009-19E3-4AEE-BC43-4C18E4887E38}" dt="2020-10-25T22:41:11.662" v="1533" actId="404"/>
        <pc:sldMkLst>
          <pc:docMk/>
          <pc:sldMk cId="2646029933" sldId="261"/>
        </pc:sldMkLst>
        <pc:spChg chg="mod">
          <ac:chgData name="Hume, Lindsey M" userId="3e7bd8b8-bdfd-455e-a444-92d4f2f0144b" providerId="ADAL" clId="{E1B7C009-19E3-4AEE-BC43-4C18E4887E38}" dt="2020-10-25T21:56:33.611" v="1390"/>
          <ac:spMkLst>
            <pc:docMk/>
            <pc:sldMk cId="2646029933" sldId="261"/>
            <ac:spMk id="2" creationId="{BF0468F0-F205-4F5C-B63E-1E55B29344AF}"/>
          </ac:spMkLst>
        </pc:spChg>
        <pc:spChg chg="del">
          <ac:chgData name="Hume, Lindsey M" userId="3e7bd8b8-bdfd-455e-a444-92d4f2f0144b" providerId="ADAL" clId="{E1B7C009-19E3-4AEE-BC43-4C18E4887E38}" dt="2020-10-25T21:51:35.374" v="1386" actId="478"/>
          <ac:spMkLst>
            <pc:docMk/>
            <pc:sldMk cId="2646029933" sldId="261"/>
            <ac:spMk id="3" creationId="{888B1053-37E3-423F-91F2-B1FB465AE4B9}"/>
          </ac:spMkLst>
        </pc:spChg>
        <pc:graphicFrameChg chg="mod">
          <ac:chgData name="Hume, Lindsey M" userId="3e7bd8b8-bdfd-455e-a444-92d4f2f0144b" providerId="ADAL" clId="{E1B7C009-19E3-4AEE-BC43-4C18E4887E38}" dt="2020-10-25T22:41:11.662" v="1533" actId="404"/>
          <ac:graphicFrameMkLst>
            <pc:docMk/>
            <pc:sldMk cId="2646029933" sldId="261"/>
            <ac:graphicFrameMk id="4" creationId="{D0288D3C-DAAF-407A-8251-B1B06B5884B0}"/>
          </ac:graphicFrameMkLst>
        </pc:graphicFrameChg>
      </pc:sldChg>
      <pc:sldChg chg="modSp mod">
        <pc:chgData name="Hume, Lindsey M" userId="3e7bd8b8-bdfd-455e-a444-92d4f2f0144b" providerId="ADAL" clId="{E1B7C009-19E3-4AEE-BC43-4C18E4887E38}" dt="2020-10-25T23:02:06.943" v="1536" actId="20577"/>
        <pc:sldMkLst>
          <pc:docMk/>
          <pc:sldMk cId="3713250574" sldId="262"/>
        </pc:sldMkLst>
        <pc:spChg chg="mod">
          <ac:chgData name="Hume, Lindsey M" userId="3e7bd8b8-bdfd-455e-a444-92d4f2f0144b" providerId="ADAL" clId="{E1B7C009-19E3-4AEE-BC43-4C18E4887E38}" dt="2020-10-25T21:56:33.611" v="1390"/>
          <ac:spMkLst>
            <pc:docMk/>
            <pc:sldMk cId="3713250574" sldId="262"/>
            <ac:spMk id="2" creationId="{BF0468F0-F205-4F5C-B63E-1E55B29344AF}"/>
          </ac:spMkLst>
        </pc:spChg>
        <pc:spChg chg="mod">
          <ac:chgData name="Hume, Lindsey M" userId="3e7bd8b8-bdfd-455e-a444-92d4f2f0144b" providerId="ADAL" clId="{E1B7C009-19E3-4AEE-BC43-4C18E4887E38}" dt="2020-10-25T21:56:34.060" v="1394" actId="27636"/>
          <ac:spMkLst>
            <pc:docMk/>
            <pc:sldMk cId="3713250574" sldId="262"/>
            <ac:spMk id="3" creationId="{888B1053-37E3-423F-91F2-B1FB465AE4B9}"/>
          </ac:spMkLst>
        </pc:spChg>
        <pc:graphicFrameChg chg="mod">
          <ac:chgData name="Hume, Lindsey M" userId="3e7bd8b8-bdfd-455e-a444-92d4f2f0144b" providerId="ADAL" clId="{E1B7C009-19E3-4AEE-BC43-4C18E4887E38}" dt="2020-10-25T23:02:06.943" v="1536" actId="20577"/>
          <ac:graphicFrameMkLst>
            <pc:docMk/>
            <pc:sldMk cId="3713250574" sldId="262"/>
            <ac:graphicFrameMk id="6" creationId="{56138443-66F3-4445-A6D6-0D980C686907}"/>
          </ac:graphicFrameMkLst>
        </pc:graphicFrameChg>
      </pc:sldChg>
      <pc:sldChg chg="addSp delSp modSp mod modNotesTx">
        <pc:chgData name="Hume, Lindsey M" userId="3e7bd8b8-bdfd-455e-a444-92d4f2f0144b" providerId="ADAL" clId="{E1B7C009-19E3-4AEE-BC43-4C18E4887E38}" dt="2020-10-25T21:59:19.201" v="1410" actId="1076"/>
        <pc:sldMkLst>
          <pc:docMk/>
          <pc:sldMk cId="2194938017" sldId="264"/>
        </pc:sldMkLst>
        <pc:spChg chg="mod">
          <ac:chgData name="Hume, Lindsey M" userId="3e7bd8b8-bdfd-455e-a444-92d4f2f0144b" providerId="ADAL" clId="{E1B7C009-19E3-4AEE-BC43-4C18E4887E38}" dt="2020-10-25T21:56:33.611" v="1390"/>
          <ac:spMkLst>
            <pc:docMk/>
            <pc:sldMk cId="2194938017" sldId="264"/>
            <ac:spMk id="2" creationId="{83EE8F6A-26EC-4563-94DA-F3B9AE9AF2F7}"/>
          </ac:spMkLst>
        </pc:spChg>
        <pc:graphicFrameChg chg="add del modGraphic">
          <ac:chgData name="Hume, Lindsey M" userId="3e7bd8b8-bdfd-455e-a444-92d4f2f0144b" providerId="ADAL" clId="{E1B7C009-19E3-4AEE-BC43-4C18E4887E38}" dt="2020-10-25T21:31:43.497" v="1" actId="478"/>
          <ac:graphicFrameMkLst>
            <pc:docMk/>
            <pc:sldMk cId="2194938017" sldId="264"/>
            <ac:graphicFrameMk id="4" creationId="{EC7EA11E-2F34-4368-9D28-4287FCB5DCF2}"/>
          </ac:graphicFrameMkLst>
        </pc:graphicFrameChg>
        <pc:graphicFrameChg chg="add del mod modGraphic">
          <ac:chgData name="Hume, Lindsey M" userId="3e7bd8b8-bdfd-455e-a444-92d4f2f0144b" providerId="ADAL" clId="{E1B7C009-19E3-4AEE-BC43-4C18E4887E38}" dt="2020-10-25T21:33:34.928" v="318" actId="478"/>
          <ac:graphicFrameMkLst>
            <pc:docMk/>
            <pc:sldMk cId="2194938017" sldId="264"/>
            <ac:graphicFrameMk id="5" creationId="{9DA42DF4-2F42-40F7-8A94-BF25DB93412C}"/>
          </ac:graphicFrameMkLst>
        </pc:graphicFrameChg>
        <pc:graphicFrameChg chg="add del mod modGraphic">
          <ac:chgData name="Hume, Lindsey M" userId="3e7bd8b8-bdfd-455e-a444-92d4f2f0144b" providerId="ADAL" clId="{E1B7C009-19E3-4AEE-BC43-4C18E4887E38}" dt="2020-10-25T21:35:35.719" v="321" actId="478"/>
          <ac:graphicFrameMkLst>
            <pc:docMk/>
            <pc:sldMk cId="2194938017" sldId="264"/>
            <ac:graphicFrameMk id="6" creationId="{383374C3-F92A-453E-8322-84361DBA6C7B}"/>
          </ac:graphicFrameMkLst>
        </pc:graphicFrameChg>
        <pc:graphicFrameChg chg="add del mod modGraphic">
          <ac:chgData name="Hume, Lindsey M" userId="3e7bd8b8-bdfd-455e-a444-92d4f2f0144b" providerId="ADAL" clId="{E1B7C009-19E3-4AEE-BC43-4C18E4887E38}" dt="2020-10-25T21:37:21.534" v="449" actId="478"/>
          <ac:graphicFrameMkLst>
            <pc:docMk/>
            <pc:sldMk cId="2194938017" sldId="264"/>
            <ac:graphicFrameMk id="7" creationId="{0A10ED1C-AB65-49F5-BCA8-A7498FC31EE2}"/>
          </ac:graphicFrameMkLst>
        </pc:graphicFrameChg>
        <pc:graphicFrameChg chg="add del modGraphic">
          <ac:chgData name="Hume, Lindsey M" userId="3e7bd8b8-bdfd-455e-a444-92d4f2f0144b" providerId="ADAL" clId="{E1B7C009-19E3-4AEE-BC43-4C18E4887E38}" dt="2020-10-25T21:37:33.621" v="451" actId="478"/>
          <ac:graphicFrameMkLst>
            <pc:docMk/>
            <pc:sldMk cId="2194938017" sldId="264"/>
            <ac:graphicFrameMk id="8" creationId="{5F60CE69-0625-432D-B4A2-A3033DCC9BC6}"/>
          </ac:graphicFrameMkLst>
        </pc:graphicFrameChg>
        <pc:graphicFrameChg chg="add del mod modGraphic">
          <ac:chgData name="Hume, Lindsey M" userId="3e7bd8b8-bdfd-455e-a444-92d4f2f0144b" providerId="ADAL" clId="{E1B7C009-19E3-4AEE-BC43-4C18E4887E38}" dt="2020-10-25T21:39:27.626" v="473" actId="478"/>
          <ac:graphicFrameMkLst>
            <pc:docMk/>
            <pc:sldMk cId="2194938017" sldId="264"/>
            <ac:graphicFrameMk id="9" creationId="{64024EF8-8AA9-408F-9BF7-68C6461B74A7}"/>
          </ac:graphicFrameMkLst>
        </pc:graphicFrameChg>
        <pc:graphicFrameChg chg="add del mod modGraphic">
          <ac:chgData name="Hume, Lindsey M" userId="3e7bd8b8-bdfd-455e-a444-92d4f2f0144b" providerId="ADAL" clId="{E1B7C009-19E3-4AEE-BC43-4C18E4887E38}" dt="2020-10-25T21:40:50.783" v="653" actId="478"/>
          <ac:graphicFrameMkLst>
            <pc:docMk/>
            <pc:sldMk cId="2194938017" sldId="264"/>
            <ac:graphicFrameMk id="10" creationId="{C77A0D63-6B87-4FF6-B894-13AD28A64633}"/>
          </ac:graphicFrameMkLst>
        </pc:graphicFrameChg>
        <pc:graphicFrameChg chg="add mod modGraphic">
          <ac:chgData name="Hume, Lindsey M" userId="3e7bd8b8-bdfd-455e-a444-92d4f2f0144b" providerId="ADAL" clId="{E1B7C009-19E3-4AEE-BC43-4C18E4887E38}" dt="2020-10-25T21:59:19.201" v="1410" actId="1076"/>
          <ac:graphicFrameMkLst>
            <pc:docMk/>
            <pc:sldMk cId="2194938017" sldId="264"/>
            <ac:graphicFrameMk id="11" creationId="{31A3E67D-1B22-4DA9-BC1C-543BDE105D72}"/>
          </ac:graphicFrameMkLst>
        </pc:graphicFrameChg>
      </pc:sldChg>
      <pc:sldChg chg="modSp mod">
        <pc:chgData name="Hume, Lindsey M" userId="3e7bd8b8-bdfd-455e-a444-92d4f2f0144b" providerId="ADAL" clId="{E1B7C009-19E3-4AEE-BC43-4C18E4887E38}" dt="2020-10-25T22:10:00.430" v="1468" actId="1076"/>
        <pc:sldMkLst>
          <pc:docMk/>
          <pc:sldMk cId="3350331011" sldId="265"/>
        </pc:sldMkLst>
        <pc:spChg chg="mod">
          <ac:chgData name="Hume, Lindsey M" userId="3e7bd8b8-bdfd-455e-a444-92d4f2f0144b" providerId="ADAL" clId="{E1B7C009-19E3-4AEE-BC43-4C18E4887E38}" dt="2020-10-25T22:09:45.743" v="1463" actId="1036"/>
          <ac:spMkLst>
            <pc:docMk/>
            <pc:sldMk cId="3350331011" sldId="265"/>
            <ac:spMk id="2" creationId="{BF0468F0-F205-4F5C-B63E-1E55B29344AF}"/>
          </ac:spMkLst>
        </pc:spChg>
        <pc:spChg chg="mod">
          <ac:chgData name="Hume, Lindsey M" userId="3e7bd8b8-bdfd-455e-a444-92d4f2f0144b" providerId="ADAL" clId="{E1B7C009-19E3-4AEE-BC43-4C18E4887E38}" dt="2020-10-25T22:10:00.430" v="1468" actId="1076"/>
          <ac:spMkLst>
            <pc:docMk/>
            <pc:sldMk cId="3350331011" sldId="265"/>
            <ac:spMk id="34" creationId="{59B7907E-A47C-4C9A-A36D-5FD438752F3C}"/>
          </ac:spMkLst>
        </pc:spChg>
        <pc:picChg chg="mod">
          <ac:chgData name="Hume, Lindsey M" userId="3e7bd8b8-bdfd-455e-a444-92d4f2f0144b" providerId="ADAL" clId="{E1B7C009-19E3-4AEE-BC43-4C18E4887E38}" dt="2020-10-25T22:02:13.953" v="1435" actId="1076"/>
          <ac:picMkLst>
            <pc:docMk/>
            <pc:sldMk cId="3350331011" sldId="265"/>
            <ac:picMk id="30" creationId="{41B3B77B-C867-4FBB-9068-5510C736235D}"/>
          </ac:picMkLst>
        </pc:picChg>
        <pc:picChg chg="mod">
          <ac:chgData name="Hume, Lindsey M" userId="3e7bd8b8-bdfd-455e-a444-92d4f2f0144b" providerId="ADAL" clId="{E1B7C009-19E3-4AEE-BC43-4C18E4887E38}" dt="2020-10-25T22:01:44.383" v="1429" actId="1076"/>
          <ac:picMkLst>
            <pc:docMk/>
            <pc:sldMk cId="3350331011" sldId="265"/>
            <ac:picMk id="32" creationId="{E7F98817-6085-421E-B044-1B1F9F563C52}"/>
          </ac:picMkLst>
        </pc:picChg>
      </pc:sldChg>
    </pc:docChg>
  </pc:docChgLst>
  <pc:docChgLst>
    <pc:chgData name="Hume, Lindsey M" userId="S::lmhume@iu.edu::3e7bd8b8-bdfd-455e-a444-92d4f2f0144b" providerId="AD" clId="Web-{8F10D8D4-42C3-4E0F-8AEC-973C22CC7A48}"/>
    <pc:docChg chg="addSld modSld">
      <pc:chgData name="Hume, Lindsey M" userId="S::lmhume@iu.edu::3e7bd8b8-bdfd-455e-a444-92d4f2f0144b" providerId="AD" clId="Web-{8F10D8D4-42C3-4E0F-8AEC-973C22CC7A48}" dt="2020-10-25T21:28:56.746" v="15" actId="20577"/>
      <pc:docMkLst>
        <pc:docMk/>
      </pc:docMkLst>
      <pc:sldChg chg="modSp new">
        <pc:chgData name="Hume, Lindsey M" userId="S::lmhume@iu.edu::3e7bd8b8-bdfd-455e-a444-92d4f2f0144b" providerId="AD" clId="Web-{8F10D8D4-42C3-4E0F-8AEC-973C22CC7A48}" dt="2020-10-25T21:28:54.762" v="13" actId="20577"/>
        <pc:sldMkLst>
          <pc:docMk/>
          <pc:sldMk cId="2194938017" sldId="264"/>
        </pc:sldMkLst>
        <pc:spChg chg="mod">
          <ac:chgData name="Hume, Lindsey M" userId="S::lmhume@iu.edu::3e7bd8b8-bdfd-455e-a444-92d4f2f0144b" providerId="AD" clId="Web-{8F10D8D4-42C3-4E0F-8AEC-973C22CC7A48}" dt="2020-10-25T21:28:54.762" v="13" actId="20577"/>
          <ac:spMkLst>
            <pc:docMk/>
            <pc:sldMk cId="2194938017" sldId="264"/>
            <ac:spMk id="2" creationId="{83EE8F6A-26EC-4563-94DA-F3B9AE9AF2F7}"/>
          </ac:spMkLst>
        </pc:spChg>
      </pc:sldChg>
    </pc:docChg>
  </pc:docChgLst>
  <pc:docChgLst>
    <pc:chgData name="Tamhankar, Omkar" userId="S::otamhank@iu.edu::5722577a-ffd0-4297-b726-fde42789a2fb" providerId="AD" clId="Web-{63723C8D-3BA5-30AE-929E-2EC57A9779B0}"/>
    <pc:docChg chg="addSld modSld">
      <pc:chgData name="Tamhankar, Omkar" userId="S::otamhank@iu.edu::5722577a-ffd0-4297-b726-fde42789a2fb" providerId="AD" clId="Web-{63723C8D-3BA5-30AE-929E-2EC57A9779B0}" dt="2020-10-25T23:01:25.271" v="2224" actId="20577"/>
      <pc:docMkLst>
        <pc:docMk/>
      </pc:docMkLst>
      <pc:sldChg chg="modSp">
        <pc:chgData name="Tamhankar, Omkar" userId="S::otamhank@iu.edu::5722577a-ffd0-4297-b726-fde42789a2fb" providerId="AD" clId="Web-{63723C8D-3BA5-30AE-929E-2EC57A9779B0}" dt="2020-10-25T21:40:05.982" v="32" actId="20577"/>
        <pc:sldMkLst>
          <pc:docMk/>
          <pc:sldMk cId="17350959" sldId="259"/>
        </pc:sldMkLst>
        <pc:spChg chg="mod">
          <ac:chgData name="Tamhankar, Omkar" userId="S::otamhank@iu.edu::5722577a-ffd0-4297-b726-fde42789a2fb" providerId="AD" clId="Web-{63723C8D-3BA5-30AE-929E-2EC57A9779B0}" dt="2020-10-25T21:40:05.982" v="32" actId="20577"/>
          <ac:spMkLst>
            <pc:docMk/>
            <pc:sldMk cId="17350959" sldId="259"/>
            <ac:spMk id="3" creationId="{562F5030-C109-4420-BF0D-1F297FDF7F60}"/>
          </ac:spMkLst>
        </pc:spChg>
      </pc:sldChg>
      <pc:sldChg chg="addSp modSp">
        <pc:chgData name="Tamhankar, Omkar" userId="S::otamhank@iu.edu::5722577a-ffd0-4297-b726-fde42789a2fb" providerId="AD" clId="Web-{63723C8D-3BA5-30AE-929E-2EC57A9779B0}" dt="2020-10-25T21:37:21.545" v="27" actId="20577"/>
        <pc:sldMkLst>
          <pc:docMk/>
          <pc:sldMk cId="2646029933" sldId="261"/>
        </pc:sldMkLst>
        <pc:spChg chg="mod">
          <ac:chgData name="Tamhankar, Omkar" userId="S::otamhank@iu.edu::5722577a-ffd0-4297-b726-fde42789a2fb" providerId="AD" clId="Web-{63723C8D-3BA5-30AE-929E-2EC57A9779B0}" dt="2020-10-25T21:37:21.545" v="27" actId="20577"/>
          <ac:spMkLst>
            <pc:docMk/>
            <pc:sldMk cId="2646029933" sldId="261"/>
            <ac:spMk id="2" creationId="{BF0468F0-F205-4F5C-B63E-1E55B29344AF}"/>
          </ac:spMkLst>
        </pc:spChg>
        <pc:graphicFrameChg chg="add">
          <ac:chgData name="Tamhankar, Omkar" userId="S::otamhank@iu.edu::5722577a-ffd0-4297-b726-fde42789a2fb" providerId="AD" clId="Web-{63723C8D-3BA5-30AE-929E-2EC57A9779B0}" dt="2020-10-25T21:34:21.186" v="4"/>
          <ac:graphicFrameMkLst>
            <pc:docMk/>
            <pc:sldMk cId="2646029933" sldId="261"/>
            <ac:graphicFrameMk id="4" creationId="{D0288D3C-DAAF-407A-8251-B1B06B5884B0}"/>
          </ac:graphicFrameMkLst>
        </pc:graphicFrameChg>
      </pc:sldChg>
      <pc:sldChg chg="addSp delSp modSp mod setBg">
        <pc:chgData name="Tamhankar, Omkar" userId="S::otamhank@iu.edu::5722577a-ffd0-4297-b726-fde42789a2fb" providerId="AD" clId="Web-{63723C8D-3BA5-30AE-929E-2EC57A9779B0}" dt="2020-10-25T23:01:25.271" v="2224" actId="20577"/>
        <pc:sldMkLst>
          <pc:docMk/>
          <pc:sldMk cId="3713250574" sldId="262"/>
        </pc:sldMkLst>
        <pc:spChg chg="mod">
          <ac:chgData name="Tamhankar, Omkar" userId="S::otamhank@iu.edu::5722577a-ffd0-4297-b726-fde42789a2fb" providerId="AD" clId="Web-{63723C8D-3BA5-30AE-929E-2EC57A9779B0}" dt="2020-10-25T21:57:52.058" v="1167"/>
          <ac:spMkLst>
            <pc:docMk/>
            <pc:sldMk cId="3713250574" sldId="262"/>
            <ac:spMk id="2" creationId="{BF0468F0-F205-4F5C-B63E-1E55B29344AF}"/>
          </ac:spMkLst>
        </pc:spChg>
        <pc:spChg chg="del mod">
          <ac:chgData name="Tamhankar, Omkar" userId="S::otamhank@iu.edu::5722577a-ffd0-4297-b726-fde42789a2fb" providerId="AD" clId="Web-{63723C8D-3BA5-30AE-929E-2EC57A9779B0}" dt="2020-10-25T21:56:51.965" v="1163"/>
          <ac:spMkLst>
            <pc:docMk/>
            <pc:sldMk cId="3713250574" sldId="262"/>
            <ac:spMk id="3" creationId="{888B1053-37E3-423F-91F2-B1FB465AE4B9}"/>
          </ac:spMkLst>
        </pc:spChg>
        <pc:spChg chg="add del mod">
          <ac:chgData name="Tamhankar, Omkar" userId="S::otamhank@iu.edu::5722577a-ffd0-4297-b726-fde42789a2fb" providerId="AD" clId="Web-{63723C8D-3BA5-30AE-929E-2EC57A9779B0}" dt="2020-10-25T21:56:55.840" v="1165"/>
          <ac:spMkLst>
            <pc:docMk/>
            <pc:sldMk cId="3713250574" sldId="262"/>
            <ac:spMk id="26" creationId="{D08449E2-2747-4968-AB78-C019285ACD3E}"/>
          </ac:spMkLst>
        </pc:spChg>
        <pc:spChg chg="add del mod">
          <ac:chgData name="Tamhankar, Omkar" userId="S::otamhank@iu.edu::5722577a-ffd0-4297-b726-fde42789a2fb" providerId="AD" clId="Web-{63723C8D-3BA5-30AE-929E-2EC57A9779B0}" dt="2020-10-25T22:25:33.756" v="1985"/>
          <ac:spMkLst>
            <pc:docMk/>
            <pc:sldMk cId="3713250574" sldId="262"/>
            <ac:spMk id="89" creationId="{C1F9075B-3DDB-4989-8454-EE64629F5A69}"/>
          </ac:spMkLst>
        </pc:spChg>
        <pc:spChg chg="add del">
          <ac:chgData name="Tamhankar, Omkar" userId="S::otamhank@iu.edu::5722577a-ffd0-4297-b726-fde42789a2fb" providerId="AD" clId="Web-{63723C8D-3BA5-30AE-929E-2EC57A9779B0}" dt="2020-10-25T22:25:34.944" v="1987"/>
          <ac:spMkLst>
            <pc:docMk/>
            <pc:sldMk cId="3713250574" sldId="262"/>
            <ac:spMk id="146" creationId="{E40B947A-F309-46D7-A1B1-B205961599B7}"/>
          </ac:spMkLst>
        </pc:spChg>
        <pc:spChg chg="add del">
          <ac:chgData name="Tamhankar, Omkar" userId="S::otamhank@iu.edu::5722577a-ffd0-4297-b726-fde42789a2fb" providerId="AD" clId="Web-{63723C8D-3BA5-30AE-929E-2EC57A9779B0}" dt="2020-10-25T22:25:34.413" v="1986"/>
          <ac:spMkLst>
            <pc:docMk/>
            <pc:sldMk cId="3713250574" sldId="262"/>
            <ac:spMk id="147" creationId="{7D093A19-E0AE-4DA2-98ED-C98665F872ED}"/>
          </ac:spMkLst>
        </pc:spChg>
        <pc:graphicFrameChg chg="add mod modGraphic">
          <ac:chgData name="Tamhankar, Omkar" userId="S::otamhank@iu.edu::5722577a-ffd0-4297-b726-fde42789a2fb" providerId="AD" clId="Web-{63723C8D-3BA5-30AE-929E-2EC57A9779B0}" dt="2020-10-25T23:01:25.271" v="2224" actId="20577"/>
          <ac:graphicFrameMkLst>
            <pc:docMk/>
            <pc:sldMk cId="3713250574" sldId="262"/>
            <ac:graphicFrameMk id="6" creationId="{56138443-66F3-4445-A6D6-0D980C686907}"/>
          </ac:graphicFrameMkLst>
        </pc:graphicFrameChg>
      </pc:sldChg>
      <pc:sldChg chg="addSp delSp modSp">
        <pc:chgData name="Tamhankar, Omkar" userId="S::otamhank@iu.edu::5722577a-ffd0-4297-b726-fde42789a2fb" providerId="AD" clId="Web-{63723C8D-3BA5-30AE-929E-2EC57A9779B0}" dt="2020-10-25T21:34:17.749" v="3"/>
        <pc:sldMkLst>
          <pc:docMk/>
          <pc:sldMk cId="3350331011" sldId="265"/>
        </pc:sldMkLst>
        <pc:graphicFrameChg chg="add del mod">
          <ac:chgData name="Tamhankar, Omkar" userId="S::otamhank@iu.edu::5722577a-ffd0-4297-b726-fde42789a2fb" providerId="AD" clId="Web-{63723C8D-3BA5-30AE-929E-2EC57A9779B0}" dt="2020-10-25T21:34:17.749" v="3"/>
          <ac:graphicFrameMkLst>
            <pc:docMk/>
            <pc:sldMk cId="3350331011" sldId="265"/>
            <ac:graphicFrameMk id="4" creationId="{A8FD7CBC-2F3B-418D-8235-1FFFBC7C0839}"/>
          </ac:graphicFrameMkLst>
        </pc:graphicFrameChg>
      </pc:sldChg>
      <pc:sldChg chg="modSp new">
        <pc:chgData name="Tamhankar, Omkar" userId="S::otamhank@iu.edu::5722577a-ffd0-4297-b726-fde42789a2fb" providerId="AD" clId="Web-{63723C8D-3BA5-30AE-929E-2EC57A9779B0}" dt="2020-10-25T22:36:46.332" v="2174" actId="20577"/>
        <pc:sldMkLst>
          <pc:docMk/>
          <pc:sldMk cId="3326785670" sldId="267"/>
        </pc:sldMkLst>
        <pc:spChg chg="mod">
          <ac:chgData name="Tamhankar, Omkar" userId="S::otamhank@iu.edu::5722577a-ffd0-4297-b726-fde42789a2fb" providerId="AD" clId="Web-{63723C8D-3BA5-30AE-929E-2EC57A9779B0}" dt="2020-10-25T22:36:41.691" v="2165" actId="20577"/>
          <ac:spMkLst>
            <pc:docMk/>
            <pc:sldMk cId="3326785670" sldId="267"/>
            <ac:spMk id="2" creationId="{B72D0EB1-5A6C-4EA8-BA95-DE1FDB78D5FE}"/>
          </ac:spMkLst>
        </pc:spChg>
        <pc:spChg chg="mod">
          <ac:chgData name="Tamhankar, Omkar" userId="S::otamhank@iu.edu::5722577a-ffd0-4297-b726-fde42789a2fb" providerId="AD" clId="Web-{63723C8D-3BA5-30AE-929E-2EC57A9779B0}" dt="2020-10-25T22:36:46.332" v="2174" actId="20577"/>
          <ac:spMkLst>
            <pc:docMk/>
            <pc:sldMk cId="3326785670" sldId="267"/>
            <ac:spMk id="3" creationId="{D06718BC-5B65-4C89-933D-8C6523F76D6F}"/>
          </ac:spMkLst>
        </pc:spChg>
      </pc:sldChg>
    </pc:docChg>
  </pc:docChgLst>
  <pc:docChgLst>
    <pc:chgData name="Culkin, Elizabeth Rose" userId="S::erculkin@iu.edu::23046696-c057-4359-8fab-51af2898f67c" providerId="AD" clId="Web-{C8170F6F-339F-4F6B-B44D-2538969DD50A}"/>
    <pc:docChg chg="addSld delSld modSld sldOrd">
      <pc:chgData name="Culkin, Elizabeth Rose" userId="S::erculkin@iu.edu::23046696-c057-4359-8fab-51af2898f67c" providerId="AD" clId="Web-{C8170F6F-339F-4F6B-B44D-2538969DD50A}" dt="2020-10-25T22:35:01.105" v="139"/>
      <pc:docMkLst>
        <pc:docMk/>
      </pc:docMkLst>
      <pc:sldChg chg="modSp">
        <pc:chgData name="Culkin, Elizabeth Rose" userId="S::erculkin@iu.edu::23046696-c057-4359-8fab-51af2898f67c" providerId="AD" clId="Web-{C8170F6F-339F-4F6B-B44D-2538969DD50A}" dt="2020-10-25T21:34:33.134" v="0" actId="20577"/>
        <pc:sldMkLst>
          <pc:docMk/>
          <pc:sldMk cId="109857222" sldId="256"/>
        </pc:sldMkLst>
        <pc:spChg chg="mod">
          <ac:chgData name="Culkin, Elizabeth Rose" userId="S::erculkin@iu.edu::23046696-c057-4359-8fab-51af2898f67c" providerId="AD" clId="Web-{C8170F6F-339F-4F6B-B44D-2538969DD50A}" dt="2020-10-25T21:34:33.134" v="0" actId="20577"/>
          <ac:spMkLst>
            <pc:docMk/>
            <pc:sldMk cId="109857222" sldId="256"/>
            <ac:spMk id="3" creationId="{00000000-0000-0000-0000-000000000000}"/>
          </ac:spMkLst>
        </pc:spChg>
      </pc:sldChg>
      <pc:sldChg chg="modSp add del">
        <pc:chgData name="Culkin, Elizabeth Rose" userId="S::erculkin@iu.edu::23046696-c057-4359-8fab-51af2898f67c" providerId="AD" clId="Web-{C8170F6F-339F-4F6B-B44D-2538969DD50A}" dt="2020-10-25T22:35:01.105" v="139"/>
        <pc:sldMkLst>
          <pc:docMk/>
          <pc:sldMk cId="1121044039" sldId="257"/>
        </pc:sldMkLst>
        <pc:spChg chg="mod">
          <ac:chgData name="Culkin, Elizabeth Rose" userId="S::erculkin@iu.edu::23046696-c057-4359-8fab-51af2898f67c" providerId="AD" clId="Web-{C8170F6F-339F-4F6B-B44D-2538969DD50A}" dt="2020-10-25T22:30:12.225" v="132" actId="20577"/>
          <ac:spMkLst>
            <pc:docMk/>
            <pc:sldMk cId="1121044039" sldId="257"/>
            <ac:spMk id="3" creationId="{38397420-A366-4971-A65B-9DC285C29AD5}"/>
          </ac:spMkLst>
        </pc:spChg>
      </pc:sldChg>
      <pc:sldChg chg="addSp modSp">
        <pc:chgData name="Culkin, Elizabeth Rose" userId="S::erculkin@iu.edu::23046696-c057-4359-8fab-51af2898f67c" providerId="AD" clId="Web-{C8170F6F-339F-4F6B-B44D-2538969DD50A}" dt="2020-10-25T21:51:46.008" v="116" actId="14100"/>
        <pc:sldMkLst>
          <pc:docMk/>
          <pc:sldMk cId="17350959" sldId="259"/>
        </pc:sldMkLst>
        <pc:spChg chg="mod">
          <ac:chgData name="Culkin, Elizabeth Rose" userId="S::erculkin@iu.edu::23046696-c057-4359-8fab-51af2898f67c" providerId="AD" clId="Web-{C8170F6F-339F-4F6B-B44D-2538969DD50A}" dt="2020-10-25T21:49:46.678" v="104" actId="14100"/>
          <ac:spMkLst>
            <pc:docMk/>
            <pc:sldMk cId="17350959" sldId="259"/>
            <ac:spMk id="3" creationId="{562F5030-C109-4420-BF0D-1F297FDF7F60}"/>
          </ac:spMkLst>
        </pc:spChg>
        <pc:picChg chg="add mod">
          <ac:chgData name="Culkin, Elizabeth Rose" userId="S::erculkin@iu.edu::23046696-c057-4359-8fab-51af2898f67c" providerId="AD" clId="Web-{C8170F6F-339F-4F6B-B44D-2538969DD50A}" dt="2020-10-25T21:51:46.008" v="116" actId="14100"/>
          <ac:picMkLst>
            <pc:docMk/>
            <pc:sldMk cId="17350959" sldId="259"/>
            <ac:picMk id="4" creationId="{E96E1AE0-88C8-46E9-867B-2D181BBC2CC1}"/>
          </ac:picMkLst>
        </pc:picChg>
        <pc:picChg chg="add mod">
          <ac:chgData name="Culkin, Elizabeth Rose" userId="S::erculkin@iu.edu::23046696-c057-4359-8fab-51af2898f67c" providerId="AD" clId="Web-{C8170F6F-339F-4F6B-B44D-2538969DD50A}" dt="2020-10-25T21:50:03.850" v="110" actId="1076"/>
          <ac:picMkLst>
            <pc:docMk/>
            <pc:sldMk cId="17350959" sldId="259"/>
            <ac:picMk id="5" creationId="{E357C405-B29A-4175-BCDA-9A808E26561B}"/>
          </ac:picMkLst>
        </pc:picChg>
        <pc:picChg chg="add mod">
          <ac:chgData name="Culkin, Elizabeth Rose" userId="S::erculkin@iu.edu::23046696-c057-4359-8fab-51af2898f67c" providerId="AD" clId="Web-{C8170F6F-339F-4F6B-B44D-2538969DD50A}" dt="2020-10-25T21:51:33.617" v="114" actId="1076"/>
          <ac:picMkLst>
            <pc:docMk/>
            <pc:sldMk cId="17350959" sldId="259"/>
            <ac:picMk id="6" creationId="{E75CFE57-87DA-4544-B384-12C6D1A4FDE0}"/>
          </ac:picMkLst>
        </pc:picChg>
        <pc:picChg chg="add mod">
          <ac:chgData name="Culkin, Elizabeth Rose" userId="S::erculkin@iu.edu::23046696-c057-4359-8fab-51af2898f67c" providerId="AD" clId="Web-{C8170F6F-339F-4F6B-B44D-2538969DD50A}" dt="2020-10-25T21:51:37.742" v="115" actId="1076"/>
          <ac:picMkLst>
            <pc:docMk/>
            <pc:sldMk cId="17350959" sldId="259"/>
            <ac:picMk id="7" creationId="{C38F6C51-B628-4821-9306-89E06E548CCB}"/>
          </ac:picMkLst>
        </pc:picChg>
      </pc:sldChg>
      <pc:sldChg chg="modSp del">
        <pc:chgData name="Culkin, Elizabeth Rose" userId="S::erculkin@iu.edu::23046696-c057-4359-8fab-51af2898f67c" providerId="AD" clId="Web-{C8170F6F-339F-4F6B-B44D-2538969DD50A}" dt="2020-10-25T22:27:59.880" v="127"/>
        <pc:sldMkLst>
          <pc:docMk/>
          <pc:sldMk cId="4022043414" sldId="260"/>
        </pc:sldMkLst>
        <pc:spChg chg="mod">
          <ac:chgData name="Culkin, Elizabeth Rose" userId="S::erculkin@iu.edu::23046696-c057-4359-8fab-51af2898f67c" providerId="AD" clId="Web-{C8170F6F-339F-4F6B-B44D-2538969DD50A}" dt="2020-10-25T22:27:55.411" v="124" actId="20577"/>
          <ac:spMkLst>
            <pc:docMk/>
            <pc:sldMk cId="4022043414" sldId="260"/>
            <ac:spMk id="2" creationId="{BF0468F0-F205-4F5C-B63E-1E55B29344AF}"/>
          </ac:spMkLst>
        </pc:spChg>
      </pc:sldChg>
      <pc:sldChg chg="modSp">
        <pc:chgData name="Culkin, Elizabeth Rose" userId="S::erculkin@iu.edu::23046696-c057-4359-8fab-51af2898f67c" providerId="AD" clId="Web-{C8170F6F-339F-4F6B-B44D-2538969DD50A}" dt="2020-10-25T22:34:55.558" v="138" actId="20577"/>
        <pc:sldMkLst>
          <pc:docMk/>
          <pc:sldMk cId="3713250574" sldId="262"/>
        </pc:sldMkLst>
        <pc:graphicFrameChg chg="modGraphic">
          <ac:chgData name="Culkin, Elizabeth Rose" userId="S::erculkin@iu.edu::23046696-c057-4359-8fab-51af2898f67c" providerId="AD" clId="Web-{C8170F6F-339F-4F6B-B44D-2538969DD50A}" dt="2020-10-25T22:34:55.558" v="138" actId="20577"/>
          <ac:graphicFrameMkLst>
            <pc:docMk/>
            <pc:sldMk cId="3713250574" sldId="262"/>
            <ac:graphicFrameMk id="6" creationId="{56138443-66F3-4445-A6D6-0D980C686907}"/>
          </ac:graphicFrameMkLst>
        </pc:graphicFrameChg>
      </pc:sldChg>
      <pc:sldChg chg="addSp delSp modSp del ord">
        <pc:chgData name="Culkin, Elizabeth Rose" userId="S::erculkin@iu.edu::23046696-c057-4359-8fab-51af2898f67c" providerId="AD" clId="Web-{C8170F6F-339F-4F6B-B44D-2538969DD50A}" dt="2020-10-25T21:46:36.065" v="84"/>
        <pc:sldMkLst>
          <pc:docMk/>
          <pc:sldMk cId="4061789720" sldId="263"/>
        </pc:sldMkLst>
        <pc:spChg chg="del">
          <ac:chgData name="Culkin, Elizabeth Rose" userId="S::erculkin@iu.edu::23046696-c057-4359-8fab-51af2898f67c" providerId="AD" clId="Web-{C8170F6F-339F-4F6B-B44D-2538969DD50A}" dt="2020-10-25T21:44:42.314" v="47"/>
          <ac:spMkLst>
            <pc:docMk/>
            <pc:sldMk cId="4061789720" sldId="263"/>
            <ac:spMk id="2" creationId="{3599003D-E890-4154-A4C5-1FC0884C41EB}"/>
          </ac:spMkLst>
        </pc:spChg>
        <pc:spChg chg="del">
          <ac:chgData name="Culkin, Elizabeth Rose" userId="S::erculkin@iu.edu::23046696-c057-4359-8fab-51af2898f67c" providerId="AD" clId="Web-{C8170F6F-339F-4F6B-B44D-2538969DD50A}" dt="2020-10-25T21:44:47.658" v="49"/>
          <ac:spMkLst>
            <pc:docMk/>
            <pc:sldMk cId="4061789720" sldId="263"/>
            <ac:spMk id="3" creationId="{507238C4-B22D-4625-BEC0-2CF2C12FDAC9}"/>
          </ac:spMkLst>
        </pc:spChg>
        <pc:spChg chg="add mod">
          <ac:chgData name="Culkin, Elizabeth Rose" userId="S::erculkin@iu.edu::23046696-c057-4359-8fab-51af2898f67c" providerId="AD" clId="Web-{C8170F6F-339F-4F6B-B44D-2538969DD50A}" dt="2020-10-25T21:46:18.300" v="81" actId="14100"/>
          <ac:spMkLst>
            <pc:docMk/>
            <pc:sldMk cId="4061789720" sldId="263"/>
            <ac:spMk id="5" creationId="{DD597DF9-2393-48EB-833B-2DC1E45B42FA}"/>
          </ac:spMkLst>
        </pc:spChg>
        <pc:picChg chg="add mod">
          <ac:chgData name="Culkin, Elizabeth Rose" userId="S::erculkin@iu.edu::23046696-c057-4359-8fab-51af2898f67c" providerId="AD" clId="Web-{C8170F6F-339F-4F6B-B44D-2538969DD50A}" dt="2020-10-25T21:45:11.924" v="64" actId="1076"/>
          <ac:picMkLst>
            <pc:docMk/>
            <pc:sldMk cId="4061789720" sldId="263"/>
            <ac:picMk id="6" creationId="{B27750BF-4601-4F7C-8DC6-7493212D280B}"/>
          </ac:picMkLst>
        </pc:picChg>
      </pc:sldChg>
      <pc:sldChg chg="addSp delSp modSp ord">
        <pc:chgData name="Culkin, Elizabeth Rose" userId="S::erculkin@iu.edu::23046696-c057-4359-8fab-51af2898f67c" providerId="AD" clId="Web-{C8170F6F-339F-4F6B-B44D-2538969DD50A}" dt="2020-10-25T22:34:24.401" v="136"/>
        <pc:sldMkLst>
          <pc:docMk/>
          <pc:sldMk cId="3350331011" sldId="265"/>
        </pc:sldMkLst>
        <pc:spChg chg="mod">
          <ac:chgData name="Culkin, Elizabeth Rose" userId="S::erculkin@iu.edu::23046696-c057-4359-8fab-51af2898f67c" providerId="AD" clId="Web-{C8170F6F-339F-4F6B-B44D-2538969DD50A}" dt="2020-10-25T21:45:39.908" v="72" actId="1076"/>
          <ac:spMkLst>
            <pc:docMk/>
            <pc:sldMk cId="3350331011" sldId="265"/>
            <ac:spMk id="2" creationId="{BF0468F0-F205-4F5C-B63E-1E55B29344AF}"/>
          </ac:spMkLst>
        </pc:spChg>
        <pc:spChg chg="del">
          <ac:chgData name="Culkin, Elizabeth Rose" userId="S::erculkin@iu.edu::23046696-c057-4359-8fab-51af2898f67c" providerId="AD" clId="Web-{C8170F6F-339F-4F6B-B44D-2538969DD50A}" dt="2020-10-25T21:40:13.029" v="12"/>
          <ac:spMkLst>
            <pc:docMk/>
            <pc:sldMk cId="3350331011" sldId="265"/>
            <ac:spMk id="3" creationId="{888B1053-37E3-423F-91F2-B1FB465AE4B9}"/>
          </ac:spMkLst>
        </pc:spChg>
        <pc:spChg chg="add del mod">
          <ac:chgData name="Culkin, Elizabeth Rose" userId="S::erculkin@iu.edu::23046696-c057-4359-8fab-51af2898f67c" providerId="AD" clId="Web-{C8170F6F-339F-4F6B-B44D-2538969DD50A}" dt="2020-10-25T21:42:10.562" v="36"/>
          <ac:spMkLst>
            <pc:docMk/>
            <pc:sldMk cId="3350331011" sldId="265"/>
            <ac:spMk id="29" creationId="{2CE00E07-68AB-4FF6-999E-4CBC85241858}"/>
          </ac:spMkLst>
        </pc:spChg>
        <pc:spChg chg="add mod">
          <ac:chgData name="Culkin, Elizabeth Rose" userId="S::erculkin@iu.edu::23046696-c057-4359-8fab-51af2898f67c" providerId="AD" clId="Web-{C8170F6F-339F-4F6B-B44D-2538969DD50A}" dt="2020-10-25T21:47:00.457" v="88" actId="1076"/>
          <ac:spMkLst>
            <pc:docMk/>
            <pc:sldMk cId="3350331011" sldId="265"/>
            <ac:spMk id="34" creationId="{59B7907E-A47C-4C9A-A36D-5FD438752F3C}"/>
          </ac:spMkLst>
        </pc:spChg>
        <pc:picChg chg="add del mod ord">
          <ac:chgData name="Culkin, Elizabeth Rose" userId="S::erculkin@iu.edu::23046696-c057-4359-8fab-51af2898f67c" providerId="AD" clId="Web-{C8170F6F-339F-4F6B-B44D-2538969DD50A}" dt="2020-10-25T21:41:07.483" v="35"/>
          <ac:picMkLst>
            <pc:docMk/>
            <pc:sldMk cId="3350331011" sldId="265"/>
            <ac:picMk id="27" creationId="{59140FE3-88BA-404E-9DD6-126A9B6449CF}"/>
          </ac:picMkLst>
        </pc:picChg>
        <pc:picChg chg="add mod ord">
          <ac:chgData name="Culkin, Elizabeth Rose" userId="S::erculkin@iu.edu::23046696-c057-4359-8fab-51af2898f67c" providerId="AD" clId="Web-{C8170F6F-339F-4F6B-B44D-2538969DD50A}" dt="2020-10-25T21:45:23.752" v="68" actId="1076"/>
          <ac:picMkLst>
            <pc:docMk/>
            <pc:sldMk cId="3350331011" sldId="265"/>
            <ac:picMk id="30" creationId="{41B3B77B-C867-4FBB-9068-5510C736235D}"/>
          </ac:picMkLst>
        </pc:picChg>
        <pc:picChg chg="add mod">
          <ac:chgData name="Culkin, Elizabeth Rose" userId="S::erculkin@iu.edu::23046696-c057-4359-8fab-51af2898f67c" providerId="AD" clId="Web-{C8170F6F-339F-4F6B-B44D-2538969DD50A}" dt="2020-10-25T21:46:55.957" v="87" actId="1076"/>
          <ac:picMkLst>
            <pc:docMk/>
            <pc:sldMk cId="3350331011" sldId="265"/>
            <ac:picMk id="32" creationId="{E7F98817-6085-421E-B044-1B1F9F563C52}"/>
          </ac:picMkLst>
        </pc:picChg>
      </pc:sldChg>
      <pc:sldChg chg="add replId">
        <pc:chgData name="Culkin, Elizabeth Rose" userId="S::erculkin@iu.edu::23046696-c057-4359-8fab-51af2898f67c" providerId="AD" clId="Web-{C8170F6F-339F-4F6B-B44D-2538969DD50A}" dt="2020-10-25T22:27:20.082" v="117"/>
        <pc:sldMkLst>
          <pc:docMk/>
          <pc:sldMk cId="920773941" sldId="266"/>
        </pc:sldMkLst>
      </pc:sldChg>
    </pc:docChg>
  </pc:docChgLst>
  <pc:docChgLst>
    <pc:chgData name="Stanko, Chris" userId="S::stankoc@iu.edu::8ff9eadf-e5f1-4fb9-a0f7-fc833b46f49f" providerId="AD" clId="Web-{06FCA9C2-3CBF-4D65-9AC9-70C1E9202EB7}"/>
    <pc:docChg chg="modSld">
      <pc:chgData name="Stanko, Chris" userId="S::stankoc@iu.edu::8ff9eadf-e5f1-4fb9-a0f7-fc833b46f49f" providerId="AD" clId="Web-{06FCA9C2-3CBF-4D65-9AC9-70C1E9202EB7}" dt="2020-10-25T21:48:00.504" v="1038" actId="20577"/>
      <pc:docMkLst>
        <pc:docMk/>
      </pc:docMkLst>
      <pc:sldChg chg="addSp delSp modSp">
        <pc:chgData name="Stanko, Chris" userId="S::stankoc@iu.edu::8ff9eadf-e5f1-4fb9-a0f7-fc833b46f49f" providerId="AD" clId="Web-{06FCA9C2-3CBF-4D65-9AC9-70C1E9202EB7}" dt="2020-10-25T21:48:00.488" v="1037" actId="20577"/>
        <pc:sldMkLst>
          <pc:docMk/>
          <pc:sldMk cId="649086276" sldId="258"/>
        </pc:sldMkLst>
        <pc:spChg chg="mod">
          <ac:chgData name="Stanko, Chris" userId="S::stankoc@iu.edu::8ff9eadf-e5f1-4fb9-a0f7-fc833b46f49f" providerId="AD" clId="Web-{06FCA9C2-3CBF-4D65-9AC9-70C1E9202EB7}" dt="2020-10-25T21:48:00.488" v="1037" actId="20577"/>
          <ac:spMkLst>
            <pc:docMk/>
            <pc:sldMk cId="649086276" sldId="258"/>
            <ac:spMk id="3" creationId="{888B1053-37E3-423F-91F2-B1FB465AE4B9}"/>
          </ac:spMkLst>
        </pc:spChg>
        <pc:spChg chg="add del">
          <ac:chgData name="Stanko, Chris" userId="S::stankoc@iu.edu::8ff9eadf-e5f1-4fb9-a0f7-fc833b46f49f" providerId="AD" clId="Web-{06FCA9C2-3CBF-4D65-9AC9-70C1E9202EB7}" dt="2020-10-25T21:35:44.364" v="174"/>
          <ac:spMkLst>
            <pc:docMk/>
            <pc:sldMk cId="649086276" sldId="258"/>
            <ac:spMk id="4" creationId="{0A25E05B-3FCE-4594-865D-AC7157D530FB}"/>
          </ac:spMkLst>
        </pc:spChg>
      </pc:sldChg>
      <pc:sldChg chg="addSp delSp modSp">
        <pc:chgData name="Stanko, Chris" userId="S::stankoc@iu.edu::8ff9eadf-e5f1-4fb9-a0f7-fc833b46f49f" providerId="AD" clId="Web-{06FCA9C2-3CBF-4D65-9AC9-70C1E9202EB7}" dt="2020-10-25T21:35:31.817" v="168"/>
        <pc:sldMkLst>
          <pc:docMk/>
          <pc:sldMk cId="2194938017" sldId="264"/>
        </pc:sldMkLst>
        <pc:spChg chg="add del mod">
          <ac:chgData name="Stanko, Chris" userId="S::stankoc@iu.edu::8ff9eadf-e5f1-4fb9-a0f7-fc833b46f49f" providerId="AD" clId="Web-{06FCA9C2-3CBF-4D65-9AC9-70C1E9202EB7}" dt="2020-10-25T21:35:31.817" v="168"/>
          <ac:spMkLst>
            <pc:docMk/>
            <pc:sldMk cId="2194938017" sldId="264"/>
            <ac:spMk id="174" creationId="{2588719E-34C4-44AA-BFAF-966EC4989BF1}"/>
          </ac:spMkLst>
        </pc:spChg>
      </pc:sldChg>
    </pc:docChg>
  </pc:docChgLst>
  <pc:docChgLst>
    <pc:chgData name="Stanko, Chris" userId="S::stankoc@iu.edu::8ff9eadf-e5f1-4fb9-a0f7-fc833b46f49f" providerId="AD" clId="Web-{2CB7EB47-69F9-4B9E-B344-7EC51D3CF64C}"/>
    <pc:docChg chg="modSld">
      <pc:chgData name="Stanko, Chris" userId="S::stankoc@iu.edu::8ff9eadf-e5f1-4fb9-a0f7-fc833b46f49f" providerId="AD" clId="Web-{2CB7EB47-69F9-4B9E-B344-7EC51D3CF64C}" dt="2020-10-25T22:37:04.631" v="26" actId="1076"/>
      <pc:docMkLst>
        <pc:docMk/>
      </pc:docMkLst>
      <pc:sldChg chg="addSp delSp modSp">
        <pc:chgData name="Stanko, Chris" userId="S::stankoc@iu.edu::8ff9eadf-e5f1-4fb9-a0f7-fc833b46f49f" providerId="AD" clId="Web-{2CB7EB47-69F9-4B9E-B344-7EC51D3CF64C}" dt="2020-10-25T22:27:58.847" v="0"/>
        <pc:sldMkLst>
          <pc:docMk/>
          <pc:sldMk cId="4022043414" sldId="260"/>
        </pc:sldMkLst>
        <pc:spChg chg="del">
          <ac:chgData name="Stanko, Chris" userId="S::stankoc@iu.edu::8ff9eadf-e5f1-4fb9-a0f7-fc833b46f49f" providerId="AD" clId="Web-{2CB7EB47-69F9-4B9E-B344-7EC51D3CF64C}" dt="2020-10-25T22:27:58.847" v="0"/>
          <ac:spMkLst>
            <pc:docMk/>
            <pc:sldMk cId="4022043414" sldId="260"/>
            <ac:spMk id="3" creationId="{888B1053-37E3-423F-91F2-B1FB465AE4B9}"/>
          </ac:spMkLst>
        </pc:spChg>
        <pc:picChg chg="add mod ord">
          <ac:chgData name="Stanko, Chris" userId="S::stankoc@iu.edu::8ff9eadf-e5f1-4fb9-a0f7-fc833b46f49f" providerId="AD" clId="Web-{2CB7EB47-69F9-4B9E-B344-7EC51D3CF64C}" dt="2020-10-25T22:27:58.847" v="0"/>
          <ac:picMkLst>
            <pc:docMk/>
            <pc:sldMk cId="4022043414" sldId="260"/>
            <ac:picMk id="4" creationId="{F027FBD7-39C4-493A-96D7-373E98BBE8A7}"/>
          </ac:picMkLst>
        </pc:picChg>
      </pc:sldChg>
      <pc:sldChg chg="addSp delSp modSp mod setBg setClrOvrMap">
        <pc:chgData name="Stanko, Chris" userId="S::stankoc@iu.edu::8ff9eadf-e5f1-4fb9-a0f7-fc833b46f49f" providerId="AD" clId="Web-{2CB7EB47-69F9-4B9E-B344-7EC51D3CF64C}" dt="2020-10-25T22:37:04.631" v="26" actId="1076"/>
        <pc:sldMkLst>
          <pc:docMk/>
          <pc:sldMk cId="920773941" sldId="266"/>
        </pc:sldMkLst>
        <pc:spChg chg="mod">
          <ac:chgData name="Stanko, Chris" userId="S::stankoc@iu.edu::8ff9eadf-e5f1-4fb9-a0f7-fc833b46f49f" providerId="AD" clId="Web-{2CB7EB47-69F9-4B9E-B344-7EC51D3CF64C}" dt="2020-10-25T22:29:21.879" v="15" actId="1076"/>
          <ac:spMkLst>
            <pc:docMk/>
            <pc:sldMk cId="920773941" sldId="266"/>
            <ac:spMk id="2" creationId="{BF0468F0-F205-4F5C-B63E-1E55B29344AF}"/>
          </ac:spMkLst>
        </pc:spChg>
        <pc:spChg chg="del">
          <ac:chgData name="Stanko, Chris" userId="S::stankoc@iu.edu::8ff9eadf-e5f1-4fb9-a0f7-fc833b46f49f" providerId="AD" clId="Web-{2CB7EB47-69F9-4B9E-B344-7EC51D3CF64C}" dt="2020-10-25T22:28:24.879" v="1"/>
          <ac:spMkLst>
            <pc:docMk/>
            <pc:sldMk cId="920773941" sldId="266"/>
            <ac:spMk id="3" creationId="{888B1053-37E3-423F-91F2-B1FB465AE4B9}"/>
          </ac:spMkLst>
        </pc:spChg>
        <pc:spChg chg="add del">
          <ac:chgData name="Stanko, Chris" userId="S::stankoc@iu.edu::8ff9eadf-e5f1-4fb9-a0f7-fc833b46f49f" providerId="AD" clId="Web-{2CB7EB47-69F9-4B9E-B344-7EC51D3CF64C}" dt="2020-10-25T22:29:06.332" v="11"/>
          <ac:spMkLst>
            <pc:docMk/>
            <pc:sldMk cId="920773941" sldId="266"/>
            <ac:spMk id="6" creationId="{1D868099-6145-4BC0-A5EA-74BEF1776BA9}"/>
          </ac:spMkLst>
        </pc:spChg>
        <pc:spChg chg="add del mod">
          <ac:chgData name="Stanko, Chris" userId="S::stankoc@iu.edu::8ff9eadf-e5f1-4fb9-a0f7-fc833b46f49f" providerId="AD" clId="Web-{2CB7EB47-69F9-4B9E-B344-7EC51D3CF64C}" dt="2020-10-25T22:29:12.082" v="12"/>
          <ac:spMkLst>
            <pc:docMk/>
            <pc:sldMk cId="920773941" sldId="266"/>
            <ac:spMk id="7" creationId="{9BDD5E84-A478-4AA0-AF37-296A4D3DFE4F}"/>
          </ac:spMkLst>
        </pc:spChg>
        <pc:spChg chg="add del">
          <ac:chgData name="Stanko, Chris" userId="S::stankoc@iu.edu::8ff9eadf-e5f1-4fb9-a0f7-fc833b46f49f" providerId="AD" clId="Web-{2CB7EB47-69F9-4B9E-B344-7EC51D3CF64C}" dt="2020-10-25T22:28:41.941" v="6"/>
          <ac:spMkLst>
            <pc:docMk/>
            <pc:sldMk cId="920773941" sldId="266"/>
            <ac:spMk id="8" creationId="{E11925CD-9995-4D40-BF23-467B94026F04}"/>
          </ac:spMkLst>
        </pc:spChg>
        <pc:spChg chg="add del">
          <ac:chgData name="Stanko, Chris" userId="S::stankoc@iu.edu::8ff9eadf-e5f1-4fb9-a0f7-fc833b46f49f" providerId="AD" clId="Web-{2CB7EB47-69F9-4B9E-B344-7EC51D3CF64C}" dt="2020-10-25T22:29:06.332" v="11"/>
          <ac:spMkLst>
            <pc:docMk/>
            <pc:sldMk cId="920773941" sldId="266"/>
            <ac:spMk id="10" creationId="{CC1026F7-DECB-49B4-A565-518BBA445471}"/>
          </ac:spMkLst>
        </pc:spChg>
        <pc:spChg chg="add del">
          <ac:chgData name="Stanko, Chris" userId="S::stankoc@iu.edu::8ff9eadf-e5f1-4fb9-a0f7-fc833b46f49f" providerId="AD" clId="Web-{2CB7EB47-69F9-4B9E-B344-7EC51D3CF64C}" dt="2020-10-25T22:28:41.941" v="6"/>
          <ac:spMkLst>
            <pc:docMk/>
            <pc:sldMk cId="920773941" sldId="266"/>
            <ac:spMk id="11" creationId="{BEC9E7FA-3295-45ED-8253-D23F9E44E1DA}"/>
          </ac:spMkLst>
        </pc:spChg>
        <pc:spChg chg="add del">
          <ac:chgData name="Stanko, Chris" userId="S::stankoc@iu.edu::8ff9eadf-e5f1-4fb9-a0f7-fc833b46f49f" providerId="AD" clId="Web-{2CB7EB47-69F9-4B9E-B344-7EC51D3CF64C}" dt="2020-10-25T22:28:38.472" v="4"/>
          <ac:spMkLst>
            <pc:docMk/>
            <pc:sldMk cId="920773941" sldId="266"/>
            <ac:spMk id="13" creationId="{1F9A0C1C-8ABC-401B-8FE9-AC9327C4C587}"/>
          </ac:spMkLst>
        </pc:spChg>
        <pc:spChg chg="add del">
          <ac:chgData name="Stanko, Chris" userId="S::stankoc@iu.edu::8ff9eadf-e5f1-4fb9-a0f7-fc833b46f49f" providerId="AD" clId="Web-{2CB7EB47-69F9-4B9E-B344-7EC51D3CF64C}" dt="2020-10-25T22:28:38.472" v="4"/>
          <ac:spMkLst>
            <pc:docMk/>
            <pc:sldMk cId="920773941" sldId="266"/>
            <ac:spMk id="15" creationId="{BA5783C3-2F96-40A7-A24F-30CB07AA3928}"/>
          </ac:spMkLst>
        </pc:spChg>
        <pc:spChg chg="add del">
          <ac:chgData name="Stanko, Chris" userId="S::stankoc@iu.edu::8ff9eadf-e5f1-4fb9-a0f7-fc833b46f49f" providerId="AD" clId="Web-{2CB7EB47-69F9-4B9E-B344-7EC51D3CF64C}" dt="2020-10-25T22:28:38.472" v="4"/>
          <ac:spMkLst>
            <pc:docMk/>
            <pc:sldMk cId="920773941" sldId="266"/>
            <ac:spMk id="17" creationId="{A9D08DBA-0326-4C4E-ACFB-576F3ABDD2D0}"/>
          </ac:spMkLst>
        </pc:spChg>
        <pc:grpChg chg="add del">
          <ac:chgData name="Stanko, Chris" userId="S::stankoc@iu.edu::8ff9eadf-e5f1-4fb9-a0f7-fc833b46f49f" providerId="AD" clId="Web-{2CB7EB47-69F9-4B9E-B344-7EC51D3CF64C}" dt="2020-10-25T22:28:38.472" v="4"/>
          <ac:grpSpMkLst>
            <pc:docMk/>
            <pc:sldMk cId="920773941" sldId="266"/>
            <ac:grpSpMk id="9" creationId="{449BC34D-9C23-4D6D-8213-1F471AF85B3F}"/>
          </ac:grpSpMkLst>
        </pc:grpChg>
        <pc:picChg chg="add del mod ord">
          <ac:chgData name="Stanko, Chris" userId="S::stankoc@iu.edu::8ff9eadf-e5f1-4fb9-a0f7-fc833b46f49f" providerId="AD" clId="Web-{2CB7EB47-69F9-4B9E-B344-7EC51D3CF64C}" dt="2020-10-25T22:36:37.943" v="21"/>
          <ac:picMkLst>
            <pc:docMk/>
            <pc:sldMk cId="920773941" sldId="266"/>
            <ac:picMk id="4" creationId="{6B464657-1570-4614-B8B5-6877F65025CB}"/>
          </ac:picMkLst>
        </pc:picChg>
        <pc:picChg chg="add mod">
          <ac:chgData name="Stanko, Chris" userId="S::stankoc@iu.edu::8ff9eadf-e5f1-4fb9-a0f7-fc833b46f49f" providerId="AD" clId="Web-{2CB7EB47-69F9-4B9E-B344-7EC51D3CF64C}" dt="2020-10-25T22:37:04.631" v="26" actId="1076"/>
          <ac:picMkLst>
            <pc:docMk/>
            <pc:sldMk cId="920773941" sldId="266"/>
            <ac:picMk id="5" creationId="{42DB536C-BADB-4549-BDFE-354403E04E20}"/>
          </ac:picMkLst>
        </pc:picChg>
      </pc:sldChg>
    </pc:docChg>
  </pc:docChgLst>
  <pc:docChgLst>
    <pc:chgData name="Hume, Lindsey M" userId="S::lmhume@iu.edu::3e7bd8b8-bdfd-455e-a444-92d4f2f0144b" providerId="AD" clId="Web-{4F371883-CD36-4DBA-BA70-CC26FB2671A7}"/>
    <pc:docChg chg="modSld">
      <pc:chgData name="Hume, Lindsey M" userId="S::lmhume@iu.edu::3e7bd8b8-bdfd-455e-a444-92d4f2f0144b" providerId="AD" clId="Web-{4F371883-CD36-4DBA-BA70-CC26FB2671A7}" dt="2020-10-25T21:30:38.643" v="2"/>
      <pc:docMkLst>
        <pc:docMk/>
      </pc:docMkLst>
      <pc:sldChg chg="delSp modNotes">
        <pc:chgData name="Hume, Lindsey M" userId="S::lmhume@iu.edu::3e7bd8b8-bdfd-455e-a444-92d4f2f0144b" providerId="AD" clId="Web-{4F371883-CD36-4DBA-BA70-CC26FB2671A7}" dt="2020-10-25T21:30:38.643" v="2"/>
        <pc:sldMkLst>
          <pc:docMk/>
          <pc:sldMk cId="2194938017" sldId="264"/>
        </pc:sldMkLst>
        <pc:spChg chg="del">
          <ac:chgData name="Hume, Lindsey M" userId="S::lmhume@iu.edu::3e7bd8b8-bdfd-455e-a444-92d4f2f0144b" providerId="AD" clId="Web-{4F371883-CD36-4DBA-BA70-CC26FB2671A7}" dt="2020-10-25T21:30:38.643" v="2"/>
          <ac:spMkLst>
            <pc:docMk/>
            <pc:sldMk cId="2194938017" sldId="264"/>
            <ac:spMk id="3" creationId="{5DF372E3-D3E9-429E-BF76-2313166C265C}"/>
          </ac:spMkLst>
        </pc:spChg>
      </pc:sldChg>
    </pc:docChg>
  </pc:docChgLst>
  <pc:docChgLst>
    <pc:chgData name="Culkin, Elizabeth Rose" userId="S::erculkin@iu.edu::23046696-c057-4359-8fab-51af2898f67c" providerId="AD" clId="Web-{1CFA108A-B18F-481D-8C79-C7354BDA3AC3}"/>
    <pc:docChg chg="addSld modSld sldOrd">
      <pc:chgData name="Culkin, Elizabeth Rose" userId="S::erculkin@iu.edu::23046696-c057-4359-8fab-51af2898f67c" providerId="AD" clId="Web-{1CFA108A-B18F-481D-8C79-C7354BDA3AC3}" dt="2020-10-25T21:29:02.214" v="71"/>
      <pc:docMkLst>
        <pc:docMk/>
      </pc:docMkLst>
      <pc:sldChg chg="modSp new">
        <pc:chgData name="Culkin, Elizabeth Rose" userId="S::erculkin@iu.edu::23046696-c057-4359-8fab-51af2898f67c" providerId="AD" clId="Web-{1CFA108A-B18F-481D-8C79-C7354BDA3AC3}" dt="2020-10-25T21:26:02.762" v="11" actId="20577"/>
        <pc:sldMkLst>
          <pc:docMk/>
          <pc:sldMk cId="1121044039" sldId="257"/>
        </pc:sldMkLst>
        <pc:spChg chg="mod">
          <ac:chgData name="Culkin, Elizabeth Rose" userId="S::erculkin@iu.edu::23046696-c057-4359-8fab-51af2898f67c" providerId="AD" clId="Web-{1CFA108A-B18F-481D-8C79-C7354BDA3AC3}" dt="2020-10-25T21:26:02.762" v="11" actId="20577"/>
          <ac:spMkLst>
            <pc:docMk/>
            <pc:sldMk cId="1121044039" sldId="257"/>
            <ac:spMk id="3" creationId="{38397420-A366-4971-A65B-9DC285C29AD5}"/>
          </ac:spMkLst>
        </pc:spChg>
      </pc:sldChg>
      <pc:sldChg chg="modSp new">
        <pc:chgData name="Culkin, Elizabeth Rose" userId="S::erculkin@iu.edu::23046696-c057-4359-8fab-51af2898f67c" providerId="AD" clId="Web-{1CFA108A-B18F-481D-8C79-C7354BDA3AC3}" dt="2020-10-25T21:28:06.574" v="27" actId="20577"/>
        <pc:sldMkLst>
          <pc:docMk/>
          <pc:sldMk cId="649086276" sldId="258"/>
        </pc:sldMkLst>
        <pc:spChg chg="mod">
          <ac:chgData name="Culkin, Elizabeth Rose" userId="S::erculkin@iu.edu::23046696-c057-4359-8fab-51af2898f67c" providerId="AD" clId="Web-{1CFA108A-B18F-481D-8C79-C7354BDA3AC3}" dt="2020-10-25T21:28:06.574" v="27" actId="20577"/>
          <ac:spMkLst>
            <pc:docMk/>
            <pc:sldMk cId="649086276" sldId="258"/>
            <ac:spMk id="2" creationId="{BF0468F0-F205-4F5C-B63E-1E55B29344AF}"/>
          </ac:spMkLst>
        </pc:spChg>
      </pc:sldChg>
      <pc:sldChg chg="modSp new">
        <pc:chgData name="Culkin, Elizabeth Rose" userId="S::erculkin@iu.edu::23046696-c057-4359-8fab-51af2898f67c" providerId="AD" clId="Web-{1CFA108A-B18F-481D-8C79-C7354BDA3AC3}" dt="2020-10-25T21:28:12.448" v="37" actId="20577"/>
        <pc:sldMkLst>
          <pc:docMk/>
          <pc:sldMk cId="17350959" sldId="259"/>
        </pc:sldMkLst>
        <pc:spChg chg="mod">
          <ac:chgData name="Culkin, Elizabeth Rose" userId="S::erculkin@iu.edu::23046696-c057-4359-8fab-51af2898f67c" providerId="AD" clId="Web-{1CFA108A-B18F-481D-8C79-C7354BDA3AC3}" dt="2020-10-25T21:28:12.448" v="37" actId="20577"/>
          <ac:spMkLst>
            <pc:docMk/>
            <pc:sldMk cId="17350959" sldId="259"/>
            <ac:spMk id="2" creationId="{D50B7846-E512-4667-8327-5B8C1B77EAD9}"/>
          </ac:spMkLst>
        </pc:spChg>
      </pc:sldChg>
      <pc:sldChg chg="modSp add replId">
        <pc:chgData name="Culkin, Elizabeth Rose" userId="S::erculkin@iu.edu::23046696-c057-4359-8fab-51af2898f67c" providerId="AD" clId="Web-{1CFA108A-B18F-481D-8C79-C7354BDA3AC3}" dt="2020-10-25T21:28:19.417" v="62" actId="20577"/>
        <pc:sldMkLst>
          <pc:docMk/>
          <pc:sldMk cId="4022043414" sldId="260"/>
        </pc:sldMkLst>
        <pc:spChg chg="mod">
          <ac:chgData name="Culkin, Elizabeth Rose" userId="S::erculkin@iu.edu::23046696-c057-4359-8fab-51af2898f67c" providerId="AD" clId="Web-{1CFA108A-B18F-481D-8C79-C7354BDA3AC3}" dt="2020-10-25T21:28:19.417" v="62" actId="20577"/>
          <ac:spMkLst>
            <pc:docMk/>
            <pc:sldMk cId="4022043414" sldId="260"/>
            <ac:spMk id="2" creationId="{BF0468F0-F205-4F5C-B63E-1E55B29344AF}"/>
          </ac:spMkLst>
        </pc:spChg>
      </pc:sldChg>
      <pc:sldChg chg="add ord replId">
        <pc:chgData name="Culkin, Elizabeth Rose" userId="S::erculkin@iu.edu::23046696-c057-4359-8fab-51af2898f67c" providerId="AD" clId="Web-{1CFA108A-B18F-481D-8C79-C7354BDA3AC3}" dt="2020-10-25T21:28:23.480" v="65"/>
        <pc:sldMkLst>
          <pc:docMk/>
          <pc:sldMk cId="2646029933" sldId="261"/>
        </pc:sldMkLst>
      </pc:sldChg>
      <pc:sldChg chg="add ord replId">
        <pc:chgData name="Culkin, Elizabeth Rose" userId="S::erculkin@iu.edu::23046696-c057-4359-8fab-51af2898f67c" providerId="AD" clId="Web-{1CFA108A-B18F-481D-8C79-C7354BDA3AC3}" dt="2020-10-25T21:29:02.214" v="71"/>
        <pc:sldMkLst>
          <pc:docMk/>
          <pc:sldMk cId="3713250574" sldId="262"/>
        </pc:sldMkLst>
      </pc:sldChg>
      <pc:sldChg chg="new ord">
        <pc:chgData name="Culkin, Elizabeth Rose" userId="S::erculkin@iu.edu::23046696-c057-4359-8fab-51af2898f67c" providerId="AD" clId="Web-{1CFA108A-B18F-481D-8C79-C7354BDA3AC3}" dt="2020-10-25T21:28:34.730" v="68"/>
        <pc:sldMkLst>
          <pc:docMk/>
          <pc:sldMk cId="4061789720" sldId="263"/>
        </pc:sldMkLst>
      </pc:sldChg>
      <pc:sldChg chg="add ord replId">
        <pc:chgData name="Culkin, Elizabeth Rose" userId="S::erculkin@iu.edu::23046696-c057-4359-8fab-51af2898f67c" providerId="AD" clId="Web-{1CFA108A-B18F-481D-8C79-C7354BDA3AC3}" dt="2020-10-25T21:28:58.449" v="70"/>
        <pc:sldMkLst>
          <pc:docMk/>
          <pc:sldMk cId="3350331011" sldId="265"/>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EDE5ED-9597-4D09-A6F9-5D7D1AD761D6}" type="doc">
      <dgm:prSet loTypeId="urn:microsoft.com/office/officeart/2005/8/layout/hList6" loCatId="list" qsTypeId="urn:microsoft.com/office/officeart/2005/8/quickstyle/simple1" qsCatId="simple" csTypeId="urn:microsoft.com/office/officeart/2005/8/colors/accent5_2" csCatId="accent5" phldr="1"/>
      <dgm:spPr/>
      <dgm:t>
        <a:bodyPr/>
        <a:lstStyle/>
        <a:p>
          <a:endParaRPr lang="en-US"/>
        </a:p>
      </dgm:t>
    </dgm:pt>
    <dgm:pt modelId="{06D1AE57-4A85-4A21-9058-AD09985AEB55}">
      <dgm:prSet phldrT="[Text]" custT="1"/>
      <dgm:spPr/>
      <dgm:t>
        <a:bodyPr/>
        <a:lstStyle/>
        <a:p>
          <a:r>
            <a:rPr lang="en-US" sz="1500"/>
            <a:t>The normal schedule for working parents during the week generally lines up closely with this example:</a:t>
          </a:r>
        </a:p>
      </dgm:t>
    </dgm:pt>
    <dgm:pt modelId="{7F1318FA-58F8-4449-A1CF-D918DE491DBA}" type="parTrans" cxnId="{F1EC543F-9B5A-4B89-87AF-167E485B976C}">
      <dgm:prSet/>
      <dgm:spPr/>
      <dgm:t>
        <a:bodyPr/>
        <a:lstStyle/>
        <a:p>
          <a:endParaRPr lang="en-US" sz="1500"/>
        </a:p>
      </dgm:t>
    </dgm:pt>
    <dgm:pt modelId="{34999F58-CA83-422F-831A-7CD79CC4136A}" type="sibTrans" cxnId="{F1EC543F-9B5A-4B89-87AF-167E485B976C}">
      <dgm:prSet/>
      <dgm:spPr/>
      <dgm:t>
        <a:bodyPr/>
        <a:lstStyle/>
        <a:p>
          <a:endParaRPr lang="en-US" sz="1500"/>
        </a:p>
      </dgm:t>
    </dgm:pt>
    <dgm:pt modelId="{7E140592-A4FE-43C3-84DB-66BD435350CD}">
      <dgm:prSet phldrT="[Text]" custT="1"/>
      <dgm:spPr/>
      <dgm:t>
        <a:bodyPr/>
        <a:lstStyle/>
        <a:p>
          <a:r>
            <a:rPr lang="en-US" sz="1500"/>
            <a:t>Send kids to school either by the school bus or dropping them off</a:t>
          </a:r>
        </a:p>
      </dgm:t>
    </dgm:pt>
    <dgm:pt modelId="{33C3097C-6151-4A8A-AF79-69F93A79FD4E}" type="parTrans" cxnId="{C5F79E73-FC36-4602-B05A-16A522339AD8}">
      <dgm:prSet/>
      <dgm:spPr/>
      <dgm:t>
        <a:bodyPr/>
        <a:lstStyle/>
        <a:p>
          <a:endParaRPr lang="en-US" sz="1500"/>
        </a:p>
      </dgm:t>
    </dgm:pt>
    <dgm:pt modelId="{A43F967F-29F9-4D7C-95B2-096DD4ABFF48}" type="sibTrans" cxnId="{C5F79E73-FC36-4602-B05A-16A522339AD8}">
      <dgm:prSet/>
      <dgm:spPr/>
      <dgm:t>
        <a:bodyPr/>
        <a:lstStyle/>
        <a:p>
          <a:endParaRPr lang="en-US" sz="1500"/>
        </a:p>
      </dgm:t>
    </dgm:pt>
    <dgm:pt modelId="{CAB99413-195D-4453-8FB9-567235048192}">
      <dgm:prSet phldrT="[Text]" custT="1"/>
      <dgm:spPr/>
      <dgm:t>
        <a:bodyPr/>
        <a:lstStyle/>
        <a:p>
          <a:r>
            <a:rPr lang="en-US" sz="1500"/>
            <a:t>Kids return from school by the school bus or carpool/babysitter</a:t>
          </a:r>
        </a:p>
      </dgm:t>
    </dgm:pt>
    <dgm:pt modelId="{9ED4EB15-2A35-43CB-97BB-BD4A50348A4F}" type="parTrans" cxnId="{991B475E-4E11-4CEB-95BF-EF7AB6C5E5C6}">
      <dgm:prSet/>
      <dgm:spPr/>
      <dgm:t>
        <a:bodyPr/>
        <a:lstStyle/>
        <a:p>
          <a:endParaRPr lang="en-US" sz="1500"/>
        </a:p>
      </dgm:t>
    </dgm:pt>
    <dgm:pt modelId="{53B3AA1C-3F1B-46F3-AFF6-DA21FBFA17CE}" type="sibTrans" cxnId="{991B475E-4E11-4CEB-95BF-EF7AB6C5E5C6}">
      <dgm:prSet/>
      <dgm:spPr/>
      <dgm:t>
        <a:bodyPr/>
        <a:lstStyle/>
        <a:p>
          <a:endParaRPr lang="en-US" sz="1500"/>
        </a:p>
      </dgm:t>
    </dgm:pt>
    <dgm:pt modelId="{92060206-FDB9-49E4-9C63-404E830B05B7}">
      <dgm:prSet phldrT="[Text]" custT="1"/>
      <dgm:spPr/>
      <dgm:t>
        <a:bodyPr/>
        <a:lstStyle/>
        <a:p>
          <a:r>
            <a:rPr lang="en-US" sz="1500"/>
            <a:t>With the COVID-19 pandemic, this normal process has drastically changed.  In fact, part of the challenge presents in that there is no standard best practice followed by many households on how to manage working from home while helping kids attend school online from home as well.</a:t>
          </a:r>
        </a:p>
      </dgm:t>
    </dgm:pt>
    <dgm:pt modelId="{2E253E6E-3068-46C8-A99C-FDB5CF5E33DB}" type="parTrans" cxnId="{9F4C55F2-B4CF-4D76-ADB1-0B0C4D240050}">
      <dgm:prSet/>
      <dgm:spPr/>
      <dgm:t>
        <a:bodyPr/>
        <a:lstStyle/>
        <a:p>
          <a:endParaRPr lang="en-US" sz="1500"/>
        </a:p>
      </dgm:t>
    </dgm:pt>
    <dgm:pt modelId="{BA62E457-7184-46BA-8725-A1BCB52E5CAB}" type="sibTrans" cxnId="{9F4C55F2-B4CF-4D76-ADB1-0B0C4D240050}">
      <dgm:prSet/>
      <dgm:spPr/>
      <dgm:t>
        <a:bodyPr/>
        <a:lstStyle/>
        <a:p>
          <a:endParaRPr lang="en-US" sz="1500"/>
        </a:p>
      </dgm:t>
    </dgm:pt>
    <dgm:pt modelId="{3D2F5FA3-D646-43F9-A415-87D5AA9327D1}">
      <dgm:prSet phldrT="[Text]" custT="1"/>
      <dgm:spPr/>
      <dgm:t>
        <a:bodyPr/>
        <a:lstStyle/>
        <a:p>
          <a:r>
            <a:rPr lang="en-US" sz="1500"/>
            <a:t>How can we improve upon this paradigm by focusing on the experience of working parents amidst the “new normal”?</a:t>
          </a:r>
        </a:p>
      </dgm:t>
    </dgm:pt>
    <dgm:pt modelId="{CBAE27AD-A134-40A5-B3F4-E5BEC683F8AB}" type="parTrans" cxnId="{FEB5A740-AE5B-44A1-841C-5766A1ED3B7E}">
      <dgm:prSet/>
      <dgm:spPr/>
      <dgm:t>
        <a:bodyPr/>
        <a:lstStyle/>
        <a:p>
          <a:endParaRPr lang="en-US" sz="1500"/>
        </a:p>
      </dgm:t>
    </dgm:pt>
    <dgm:pt modelId="{8473E43F-DFED-4CBF-8240-4901B4AF63FB}" type="sibTrans" cxnId="{FEB5A740-AE5B-44A1-841C-5766A1ED3B7E}">
      <dgm:prSet/>
      <dgm:spPr/>
      <dgm:t>
        <a:bodyPr/>
        <a:lstStyle/>
        <a:p>
          <a:endParaRPr lang="en-US" sz="1500"/>
        </a:p>
      </dgm:t>
    </dgm:pt>
    <dgm:pt modelId="{CAA49F68-0C6E-4234-9E40-414659560150}">
      <dgm:prSet phldrT="[Text]" custT="1"/>
      <dgm:spPr/>
      <dgm:t>
        <a:bodyPr/>
        <a:lstStyle/>
        <a:p>
          <a:r>
            <a:rPr lang="en-US" sz="1500"/>
            <a:t>Go to work</a:t>
          </a:r>
        </a:p>
      </dgm:t>
    </dgm:pt>
    <dgm:pt modelId="{3E3671F8-5951-45AE-9B7E-A842CF7277CD}" type="parTrans" cxnId="{67D346AD-C01A-4618-9478-AE3BDEC692FB}">
      <dgm:prSet/>
      <dgm:spPr/>
      <dgm:t>
        <a:bodyPr/>
        <a:lstStyle/>
        <a:p>
          <a:endParaRPr lang="en-US" sz="1500"/>
        </a:p>
      </dgm:t>
    </dgm:pt>
    <dgm:pt modelId="{5157470B-2A24-4D4A-BDC7-6C67169AF554}" type="sibTrans" cxnId="{67D346AD-C01A-4618-9478-AE3BDEC692FB}">
      <dgm:prSet/>
      <dgm:spPr/>
      <dgm:t>
        <a:bodyPr/>
        <a:lstStyle/>
        <a:p>
          <a:endParaRPr lang="en-US" sz="1500"/>
        </a:p>
      </dgm:t>
    </dgm:pt>
    <dgm:pt modelId="{4D0A6B6C-DD21-4676-BCB4-69A1E9DBF400}">
      <dgm:prSet phldrT="[Text]" custT="1"/>
      <dgm:spPr/>
      <dgm:t>
        <a:bodyPr/>
        <a:lstStyle/>
        <a:p>
          <a:r>
            <a:rPr lang="en-US" sz="1500"/>
            <a:t>Return from work</a:t>
          </a:r>
        </a:p>
      </dgm:t>
    </dgm:pt>
    <dgm:pt modelId="{CB983240-BF38-474B-AF8F-2AA8F9E6A42E}" type="parTrans" cxnId="{74FD1A41-2575-4DAE-926A-E0390039CE1A}">
      <dgm:prSet/>
      <dgm:spPr/>
      <dgm:t>
        <a:bodyPr/>
        <a:lstStyle/>
        <a:p>
          <a:endParaRPr lang="en-US" sz="1500"/>
        </a:p>
      </dgm:t>
    </dgm:pt>
    <dgm:pt modelId="{0FABF8FF-B505-478C-8604-5991F23E75F9}" type="sibTrans" cxnId="{74FD1A41-2575-4DAE-926A-E0390039CE1A}">
      <dgm:prSet/>
      <dgm:spPr/>
      <dgm:t>
        <a:bodyPr/>
        <a:lstStyle/>
        <a:p>
          <a:endParaRPr lang="en-US" sz="1500"/>
        </a:p>
      </dgm:t>
    </dgm:pt>
    <dgm:pt modelId="{D6185FED-877A-4832-A405-A54C06881316}">
      <dgm:prSet phldrT="[Text]" custT="1"/>
      <dgm:spPr/>
      <dgm:t>
        <a:bodyPr/>
        <a:lstStyle/>
        <a:p>
          <a:r>
            <a:rPr lang="en-US" sz="1500"/>
            <a:t>Cook dinner</a:t>
          </a:r>
        </a:p>
      </dgm:t>
    </dgm:pt>
    <dgm:pt modelId="{67ADDDC4-F889-42CE-9A07-49B7E38F284C}" type="parTrans" cxnId="{6CF1AB00-31E3-48E7-9D24-970FF29BA24A}">
      <dgm:prSet/>
      <dgm:spPr/>
      <dgm:t>
        <a:bodyPr/>
        <a:lstStyle/>
        <a:p>
          <a:endParaRPr lang="en-US" sz="1500"/>
        </a:p>
      </dgm:t>
    </dgm:pt>
    <dgm:pt modelId="{405EFD9F-C771-497D-8AF2-D9E5A43860DA}" type="sibTrans" cxnId="{6CF1AB00-31E3-48E7-9D24-970FF29BA24A}">
      <dgm:prSet/>
      <dgm:spPr/>
      <dgm:t>
        <a:bodyPr/>
        <a:lstStyle/>
        <a:p>
          <a:endParaRPr lang="en-US" sz="1500"/>
        </a:p>
      </dgm:t>
    </dgm:pt>
    <dgm:pt modelId="{D20795C5-DDBB-4C1F-9BEA-6C65D79E0AC2}">
      <dgm:prSet phldrT="[Text]" custT="1"/>
      <dgm:spPr/>
      <dgm:t>
        <a:bodyPr/>
        <a:lstStyle/>
        <a:p>
          <a:r>
            <a:rPr lang="en-US" sz="1500"/>
            <a:t>Help kids with schoolwork</a:t>
          </a:r>
        </a:p>
      </dgm:t>
    </dgm:pt>
    <dgm:pt modelId="{51108FAF-C8F4-412B-BA97-9F7D45B94487}" type="parTrans" cxnId="{FA5D7522-B6FB-4DE1-8A07-F0C00510DEA7}">
      <dgm:prSet/>
      <dgm:spPr/>
      <dgm:t>
        <a:bodyPr/>
        <a:lstStyle/>
        <a:p>
          <a:endParaRPr lang="en-US" sz="1500"/>
        </a:p>
      </dgm:t>
    </dgm:pt>
    <dgm:pt modelId="{BEAC8030-07AD-4CFE-B908-55133A2062F8}" type="sibTrans" cxnId="{FA5D7522-B6FB-4DE1-8A07-F0C00510DEA7}">
      <dgm:prSet/>
      <dgm:spPr/>
      <dgm:t>
        <a:bodyPr/>
        <a:lstStyle/>
        <a:p>
          <a:endParaRPr lang="en-US" sz="1500"/>
        </a:p>
      </dgm:t>
    </dgm:pt>
    <dgm:pt modelId="{03F79E36-D1EB-4ED1-BC52-4385D61D2074}">
      <dgm:prSet phldrT="[Text]" custT="1"/>
      <dgm:spPr/>
      <dgm:t>
        <a:bodyPr/>
        <a:lstStyle/>
        <a:p>
          <a:r>
            <a:rPr lang="en-US" sz="1500"/>
            <a:t>Put kids to bed</a:t>
          </a:r>
        </a:p>
      </dgm:t>
    </dgm:pt>
    <dgm:pt modelId="{ECC08AF9-7934-494C-9E9E-491E1324F877}" type="parTrans" cxnId="{619D573E-7CE3-4887-888E-91E33CFCD963}">
      <dgm:prSet/>
      <dgm:spPr/>
      <dgm:t>
        <a:bodyPr/>
        <a:lstStyle/>
        <a:p>
          <a:endParaRPr lang="en-US" sz="1500"/>
        </a:p>
      </dgm:t>
    </dgm:pt>
    <dgm:pt modelId="{DF3C4478-216F-4E03-8606-8526EBB8AAE5}" type="sibTrans" cxnId="{619D573E-7CE3-4887-888E-91E33CFCD963}">
      <dgm:prSet/>
      <dgm:spPr/>
      <dgm:t>
        <a:bodyPr/>
        <a:lstStyle/>
        <a:p>
          <a:endParaRPr lang="en-US" sz="1500"/>
        </a:p>
      </dgm:t>
    </dgm:pt>
    <dgm:pt modelId="{1B306EC4-6B5E-4C22-AFC4-6128C0675493}" type="pres">
      <dgm:prSet presAssocID="{FBEDE5ED-9597-4D09-A6F9-5D7D1AD761D6}" presName="Name0" presStyleCnt="0">
        <dgm:presLayoutVars>
          <dgm:dir/>
          <dgm:resizeHandles val="exact"/>
        </dgm:presLayoutVars>
      </dgm:prSet>
      <dgm:spPr/>
    </dgm:pt>
    <dgm:pt modelId="{63AA5E30-E429-41C9-9DC0-10B6C777A232}" type="pres">
      <dgm:prSet presAssocID="{06D1AE57-4A85-4A21-9058-AD09985AEB55}" presName="node" presStyleLbl="node1" presStyleIdx="0" presStyleCnt="3">
        <dgm:presLayoutVars>
          <dgm:bulletEnabled val="1"/>
        </dgm:presLayoutVars>
      </dgm:prSet>
      <dgm:spPr/>
    </dgm:pt>
    <dgm:pt modelId="{B1279666-F670-4075-93C3-2584956B3EDA}" type="pres">
      <dgm:prSet presAssocID="{34999F58-CA83-422F-831A-7CD79CC4136A}" presName="sibTrans" presStyleCnt="0"/>
      <dgm:spPr/>
    </dgm:pt>
    <dgm:pt modelId="{07C924ED-B9D8-45CB-BAAC-71FBDD88CDDE}" type="pres">
      <dgm:prSet presAssocID="{92060206-FDB9-49E4-9C63-404E830B05B7}" presName="node" presStyleLbl="node1" presStyleIdx="1" presStyleCnt="3">
        <dgm:presLayoutVars>
          <dgm:bulletEnabled val="1"/>
        </dgm:presLayoutVars>
      </dgm:prSet>
      <dgm:spPr/>
    </dgm:pt>
    <dgm:pt modelId="{6917DCA0-EDE2-4601-88F2-73BF1E509C8F}" type="pres">
      <dgm:prSet presAssocID="{BA62E457-7184-46BA-8725-A1BCB52E5CAB}" presName="sibTrans" presStyleCnt="0"/>
      <dgm:spPr/>
    </dgm:pt>
    <dgm:pt modelId="{FF8C0697-5721-44C9-A345-6EFB3D99045F}" type="pres">
      <dgm:prSet presAssocID="{3D2F5FA3-D646-43F9-A415-87D5AA9327D1}" presName="node" presStyleLbl="node1" presStyleIdx="2" presStyleCnt="3">
        <dgm:presLayoutVars>
          <dgm:bulletEnabled val="1"/>
        </dgm:presLayoutVars>
      </dgm:prSet>
      <dgm:spPr/>
    </dgm:pt>
  </dgm:ptLst>
  <dgm:cxnLst>
    <dgm:cxn modelId="{6CF1AB00-31E3-48E7-9D24-970FF29BA24A}" srcId="{06D1AE57-4A85-4A21-9058-AD09985AEB55}" destId="{D6185FED-877A-4832-A405-A54C06881316}" srcOrd="4" destOrd="0" parTransId="{67ADDDC4-F889-42CE-9A07-49B7E38F284C}" sibTransId="{405EFD9F-C771-497D-8AF2-D9E5A43860DA}"/>
    <dgm:cxn modelId="{407EFD0C-44FC-4616-B5A8-44683A202525}" type="presOf" srcId="{FBEDE5ED-9597-4D09-A6F9-5D7D1AD761D6}" destId="{1B306EC4-6B5E-4C22-AFC4-6128C0675493}" srcOrd="0" destOrd="0" presId="urn:microsoft.com/office/officeart/2005/8/layout/hList6"/>
    <dgm:cxn modelId="{AD379C1E-1213-4F76-BB04-C7083CD4833D}" type="presOf" srcId="{92060206-FDB9-49E4-9C63-404E830B05B7}" destId="{07C924ED-B9D8-45CB-BAAC-71FBDD88CDDE}" srcOrd="0" destOrd="0" presId="urn:microsoft.com/office/officeart/2005/8/layout/hList6"/>
    <dgm:cxn modelId="{FA5D7522-B6FB-4DE1-8A07-F0C00510DEA7}" srcId="{06D1AE57-4A85-4A21-9058-AD09985AEB55}" destId="{D20795C5-DDBB-4C1F-9BEA-6C65D79E0AC2}" srcOrd="5" destOrd="0" parTransId="{51108FAF-C8F4-412B-BA97-9F7D45B94487}" sibTransId="{BEAC8030-07AD-4CFE-B908-55133A2062F8}"/>
    <dgm:cxn modelId="{619D573E-7CE3-4887-888E-91E33CFCD963}" srcId="{06D1AE57-4A85-4A21-9058-AD09985AEB55}" destId="{03F79E36-D1EB-4ED1-BC52-4385D61D2074}" srcOrd="6" destOrd="0" parTransId="{ECC08AF9-7934-494C-9E9E-491E1324F877}" sibTransId="{DF3C4478-216F-4E03-8606-8526EBB8AAE5}"/>
    <dgm:cxn modelId="{F1EC543F-9B5A-4B89-87AF-167E485B976C}" srcId="{FBEDE5ED-9597-4D09-A6F9-5D7D1AD761D6}" destId="{06D1AE57-4A85-4A21-9058-AD09985AEB55}" srcOrd="0" destOrd="0" parTransId="{7F1318FA-58F8-4449-A1CF-D918DE491DBA}" sibTransId="{34999F58-CA83-422F-831A-7CD79CC4136A}"/>
    <dgm:cxn modelId="{FEB5A740-AE5B-44A1-841C-5766A1ED3B7E}" srcId="{FBEDE5ED-9597-4D09-A6F9-5D7D1AD761D6}" destId="{3D2F5FA3-D646-43F9-A415-87D5AA9327D1}" srcOrd="2" destOrd="0" parTransId="{CBAE27AD-A134-40A5-B3F4-E5BEC683F8AB}" sibTransId="{8473E43F-DFED-4CBF-8240-4901B4AF63FB}"/>
    <dgm:cxn modelId="{991B475E-4E11-4CEB-95BF-EF7AB6C5E5C6}" srcId="{06D1AE57-4A85-4A21-9058-AD09985AEB55}" destId="{CAB99413-195D-4453-8FB9-567235048192}" srcOrd="2" destOrd="0" parTransId="{9ED4EB15-2A35-43CB-97BB-BD4A50348A4F}" sibTransId="{53B3AA1C-3F1B-46F3-AFF6-DA21FBFA17CE}"/>
    <dgm:cxn modelId="{74FD1A41-2575-4DAE-926A-E0390039CE1A}" srcId="{06D1AE57-4A85-4A21-9058-AD09985AEB55}" destId="{4D0A6B6C-DD21-4676-BCB4-69A1E9DBF400}" srcOrd="3" destOrd="0" parTransId="{CB983240-BF38-474B-AF8F-2AA8F9E6A42E}" sibTransId="{0FABF8FF-B505-478C-8604-5991F23E75F9}"/>
    <dgm:cxn modelId="{EFDB4C41-D4F2-4893-9B2B-C07A56F768A9}" type="presOf" srcId="{4D0A6B6C-DD21-4676-BCB4-69A1E9DBF400}" destId="{63AA5E30-E429-41C9-9DC0-10B6C777A232}" srcOrd="0" destOrd="4" presId="urn:microsoft.com/office/officeart/2005/8/layout/hList6"/>
    <dgm:cxn modelId="{88B08464-6956-4977-84B6-943CB325F505}" type="presOf" srcId="{7E140592-A4FE-43C3-84DB-66BD435350CD}" destId="{63AA5E30-E429-41C9-9DC0-10B6C777A232}" srcOrd="0" destOrd="1" presId="urn:microsoft.com/office/officeart/2005/8/layout/hList6"/>
    <dgm:cxn modelId="{C5F79E73-FC36-4602-B05A-16A522339AD8}" srcId="{06D1AE57-4A85-4A21-9058-AD09985AEB55}" destId="{7E140592-A4FE-43C3-84DB-66BD435350CD}" srcOrd="0" destOrd="0" parTransId="{33C3097C-6151-4A8A-AF79-69F93A79FD4E}" sibTransId="{A43F967F-29F9-4D7C-95B2-096DD4ABFF48}"/>
    <dgm:cxn modelId="{41E5C67B-7308-438F-BE26-B770B00FDE4D}" type="presOf" srcId="{06D1AE57-4A85-4A21-9058-AD09985AEB55}" destId="{63AA5E30-E429-41C9-9DC0-10B6C777A232}" srcOrd="0" destOrd="0" presId="urn:microsoft.com/office/officeart/2005/8/layout/hList6"/>
    <dgm:cxn modelId="{7F006A87-5B31-4310-B2F0-B28AB2C3BB61}" type="presOf" srcId="{CAB99413-195D-4453-8FB9-567235048192}" destId="{63AA5E30-E429-41C9-9DC0-10B6C777A232}" srcOrd="0" destOrd="3" presId="urn:microsoft.com/office/officeart/2005/8/layout/hList6"/>
    <dgm:cxn modelId="{1871439C-FAEF-4D3B-B4BB-1913BBAA0D22}" type="presOf" srcId="{D20795C5-DDBB-4C1F-9BEA-6C65D79E0AC2}" destId="{63AA5E30-E429-41C9-9DC0-10B6C777A232}" srcOrd="0" destOrd="6" presId="urn:microsoft.com/office/officeart/2005/8/layout/hList6"/>
    <dgm:cxn modelId="{3FD8C2A8-CB3E-455F-9BD3-A9A57BE73C33}" type="presOf" srcId="{CAA49F68-0C6E-4234-9E40-414659560150}" destId="{63AA5E30-E429-41C9-9DC0-10B6C777A232}" srcOrd="0" destOrd="2" presId="urn:microsoft.com/office/officeart/2005/8/layout/hList6"/>
    <dgm:cxn modelId="{67D346AD-C01A-4618-9478-AE3BDEC692FB}" srcId="{06D1AE57-4A85-4A21-9058-AD09985AEB55}" destId="{CAA49F68-0C6E-4234-9E40-414659560150}" srcOrd="1" destOrd="0" parTransId="{3E3671F8-5951-45AE-9B7E-A842CF7277CD}" sibTransId="{5157470B-2A24-4D4A-BDC7-6C67169AF554}"/>
    <dgm:cxn modelId="{34229DBE-8431-42BB-91DA-2EB25A03E648}" type="presOf" srcId="{03F79E36-D1EB-4ED1-BC52-4385D61D2074}" destId="{63AA5E30-E429-41C9-9DC0-10B6C777A232}" srcOrd="0" destOrd="7" presId="urn:microsoft.com/office/officeart/2005/8/layout/hList6"/>
    <dgm:cxn modelId="{2C7BA0C9-02AA-4485-883C-4F685181474D}" type="presOf" srcId="{3D2F5FA3-D646-43F9-A415-87D5AA9327D1}" destId="{FF8C0697-5721-44C9-A345-6EFB3D99045F}" srcOrd="0" destOrd="0" presId="urn:microsoft.com/office/officeart/2005/8/layout/hList6"/>
    <dgm:cxn modelId="{DA2796F0-5F23-4FD9-A625-1D8EBABB7304}" type="presOf" srcId="{D6185FED-877A-4832-A405-A54C06881316}" destId="{63AA5E30-E429-41C9-9DC0-10B6C777A232}" srcOrd="0" destOrd="5" presId="urn:microsoft.com/office/officeart/2005/8/layout/hList6"/>
    <dgm:cxn modelId="{9F4C55F2-B4CF-4D76-ADB1-0B0C4D240050}" srcId="{FBEDE5ED-9597-4D09-A6F9-5D7D1AD761D6}" destId="{92060206-FDB9-49E4-9C63-404E830B05B7}" srcOrd="1" destOrd="0" parTransId="{2E253E6E-3068-46C8-A99C-FDB5CF5E33DB}" sibTransId="{BA62E457-7184-46BA-8725-A1BCB52E5CAB}"/>
    <dgm:cxn modelId="{63C74EFF-2449-404D-9852-0E6163CCE3BE}" type="presParOf" srcId="{1B306EC4-6B5E-4C22-AFC4-6128C0675493}" destId="{63AA5E30-E429-41C9-9DC0-10B6C777A232}" srcOrd="0" destOrd="0" presId="urn:microsoft.com/office/officeart/2005/8/layout/hList6"/>
    <dgm:cxn modelId="{BB298545-2736-43AB-B01A-585E16B8FF1B}" type="presParOf" srcId="{1B306EC4-6B5E-4C22-AFC4-6128C0675493}" destId="{B1279666-F670-4075-93C3-2584956B3EDA}" srcOrd="1" destOrd="0" presId="urn:microsoft.com/office/officeart/2005/8/layout/hList6"/>
    <dgm:cxn modelId="{8A9C21AE-246A-4957-A19B-E6FD82FEB66F}" type="presParOf" srcId="{1B306EC4-6B5E-4C22-AFC4-6128C0675493}" destId="{07C924ED-B9D8-45CB-BAAC-71FBDD88CDDE}" srcOrd="2" destOrd="0" presId="urn:microsoft.com/office/officeart/2005/8/layout/hList6"/>
    <dgm:cxn modelId="{BF46041C-B900-490C-A12D-68B0BDF0328F}" type="presParOf" srcId="{1B306EC4-6B5E-4C22-AFC4-6128C0675493}" destId="{6917DCA0-EDE2-4601-88F2-73BF1E509C8F}" srcOrd="3" destOrd="0" presId="urn:microsoft.com/office/officeart/2005/8/layout/hList6"/>
    <dgm:cxn modelId="{8C633260-AC03-45FE-9522-C538917A684D}" type="presParOf" srcId="{1B306EC4-6B5E-4C22-AFC4-6128C0675493}" destId="{FF8C0697-5721-44C9-A345-6EFB3D99045F}"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3865A-C192-4A36-A8D1-22B13048D1A7}" type="doc">
      <dgm:prSet loTypeId="urn:microsoft.com/office/officeart/2005/8/layout/lProcess2" loCatId="list" qsTypeId="urn:microsoft.com/office/officeart/2005/8/quickstyle/simple1" qsCatId="simple" csTypeId="urn:microsoft.com/office/officeart/2005/8/colors/accent5_2" csCatId="accent5" phldr="1"/>
      <dgm:spPr/>
      <dgm:t>
        <a:bodyPr/>
        <a:lstStyle/>
        <a:p>
          <a:endParaRPr lang="en-US"/>
        </a:p>
      </dgm:t>
    </dgm:pt>
    <dgm:pt modelId="{95E90AEA-71C0-40CC-B8E4-ECC92EB95ABE}">
      <dgm:prSet phldr="0"/>
      <dgm:spPr/>
      <dgm:t>
        <a:bodyPr/>
        <a:lstStyle/>
        <a:p>
          <a:pPr algn="ctr" rtl="0"/>
          <a:r>
            <a:rPr lang="en-US"/>
            <a:t>Design Goal</a:t>
          </a:r>
        </a:p>
      </dgm:t>
    </dgm:pt>
    <dgm:pt modelId="{1851AA9A-C034-4BF2-A6B8-E139FE483F6F}" type="parTrans" cxnId="{D167CA99-96DA-44A5-A1D5-25A3A54A21DB}">
      <dgm:prSet/>
      <dgm:spPr/>
      <dgm:t>
        <a:bodyPr/>
        <a:lstStyle/>
        <a:p>
          <a:endParaRPr lang="en-US"/>
        </a:p>
      </dgm:t>
    </dgm:pt>
    <dgm:pt modelId="{7EB82B70-1901-42BB-8EF9-BC241A0E4CEC}" type="sibTrans" cxnId="{D167CA99-96DA-44A5-A1D5-25A3A54A21DB}">
      <dgm:prSet/>
      <dgm:spPr/>
      <dgm:t>
        <a:bodyPr/>
        <a:lstStyle/>
        <a:p>
          <a:endParaRPr lang="en-US"/>
        </a:p>
      </dgm:t>
    </dgm:pt>
    <dgm:pt modelId="{B112DBF1-C6E5-4B93-93D1-550F7B05D46D}">
      <dgm:prSet phldr="0" custT="1"/>
      <dgm:spPr/>
      <dgm:t>
        <a:bodyPr/>
        <a:lstStyle/>
        <a:p>
          <a:pPr algn="ctr"/>
          <a:r>
            <a:rPr lang="en-US" sz="1200"/>
            <a:t>Maintaining a professional persona</a:t>
          </a:r>
        </a:p>
      </dgm:t>
    </dgm:pt>
    <dgm:pt modelId="{0CBFDE34-E0B4-4645-BF7A-F77AE13C96A3}" type="parTrans" cxnId="{81FAF5B6-D6F1-4B7C-8C8B-A6905E0452BD}">
      <dgm:prSet/>
      <dgm:spPr/>
      <dgm:t>
        <a:bodyPr/>
        <a:lstStyle/>
        <a:p>
          <a:endParaRPr lang="en-US"/>
        </a:p>
      </dgm:t>
    </dgm:pt>
    <dgm:pt modelId="{B0E581BF-CF7D-47E9-8D70-4202FF6CA8DB}" type="sibTrans" cxnId="{81FAF5B6-D6F1-4B7C-8C8B-A6905E0452BD}">
      <dgm:prSet/>
      <dgm:spPr/>
      <dgm:t>
        <a:bodyPr/>
        <a:lstStyle/>
        <a:p>
          <a:endParaRPr lang="en-US"/>
        </a:p>
      </dgm:t>
    </dgm:pt>
    <dgm:pt modelId="{85ACDF46-81FA-4BDC-899D-DBD76882188C}">
      <dgm:prSet phldr="0" custT="1"/>
      <dgm:spPr/>
      <dgm:t>
        <a:bodyPr/>
        <a:lstStyle/>
        <a:p>
          <a:pPr algn="ctr"/>
          <a:r>
            <a:rPr lang="en-US" sz="1200"/>
            <a:t>Maintaining a parent role versus a “teacher” role</a:t>
          </a:r>
        </a:p>
      </dgm:t>
    </dgm:pt>
    <dgm:pt modelId="{8EC5DA55-55B7-4D31-B776-D87DA0807C04}" type="parTrans" cxnId="{EE0B234B-1F7D-4BA3-81CF-21C6A1BC2030}">
      <dgm:prSet/>
      <dgm:spPr/>
      <dgm:t>
        <a:bodyPr/>
        <a:lstStyle/>
        <a:p>
          <a:endParaRPr lang="en-US"/>
        </a:p>
      </dgm:t>
    </dgm:pt>
    <dgm:pt modelId="{2D1821F8-86F2-4A9B-98B4-C3D53B24FA37}" type="sibTrans" cxnId="{EE0B234B-1F7D-4BA3-81CF-21C6A1BC2030}">
      <dgm:prSet/>
      <dgm:spPr/>
      <dgm:t>
        <a:bodyPr/>
        <a:lstStyle/>
        <a:p>
          <a:endParaRPr lang="en-US"/>
        </a:p>
      </dgm:t>
    </dgm:pt>
    <dgm:pt modelId="{183DA860-D463-4590-B7EB-4FAE18731545}">
      <dgm:prSet phldr="0" custT="1"/>
      <dgm:spPr/>
      <dgm:t>
        <a:bodyPr/>
        <a:lstStyle/>
        <a:p>
          <a:pPr algn="ctr"/>
          <a:r>
            <a:rPr lang="en-US" sz="1200"/>
            <a:t>Limit distractions</a:t>
          </a:r>
        </a:p>
      </dgm:t>
    </dgm:pt>
    <dgm:pt modelId="{896151D1-F7D9-4F61-A0D4-552D5DA4E34B}" type="parTrans" cxnId="{4E2927D5-2DC2-4E73-BAD8-00DCF75CFFE9}">
      <dgm:prSet/>
      <dgm:spPr/>
      <dgm:t>
        <a:bodyPr/>
        <a:lstStyle/>
        <a:p>
          <a:endParaRPr lang="en-US"/>
        </a:p>
      </dgm:t>
    </dgm:pt>
    <dgm:pt modelId="{F0141D65-4541-4888-ABB2-B4E45FA19E3D}" type="sibTrans" cxnId="{4E2927D5-2DC2-4E73-BAD8-00DCF75CFFE9}">
      <dgm:prSet/>
      <dgm:spPr/>
      <dgm:t>
        <a:bodyPr/>
        <a:lstStyle/>
        <a:p>
          <a:endParaRPr lang="en-US"/>
        </a:p>
      </dgm:t>
    </dgm:pt>
    <dgm:pt modelId="{36EC957A-99A8-4E42-AD9B-76F6D068844B}">
      <dgm:prSet phldr="0"/>
      <dgm:spPr/>
      <dgm:t>
        <a:bodyPr/>
        <a:lstStyle/>
        <a:p>
          <a:pPr algn="ctr"/>
          <a:r>
            <a:rPr lang="en-US"/>
            <a:t>User Perceptions</a:t>
          </a:r>
        </a:p>
      </dgm:t>
    </dgm:pt>
    <dgm:pt modelId="{2CA042C2-C59A-4AD1-8010-DC8B2A075651}" type="parTrans" cxnId="{D97053CF-5A0D-4C8A-8D62-F63D4917348D}">
      <dgm:prSet/>
      <dgm:spPr/>
      <dgm:t>
        <a:bodyPr/>
        <a:lstStyle/>
        <a:p>
          <a:endParaRPr lang="en-US"/>
        </a:p>
      </dgm:t>
    </dgm:pt>
    <dgm:pt modelId="{CE28616B-AA45-4C43-BD9E-27F5DB3BD2B7}" type="sibTrans" cxnId="{D97053CF-5A0D-4C8A-8D62-F63D4917348D}">
      <dgm:prSet/>
      <dgm:spPr/>
      <dgm:t>
        <a:bodyPr/>
        <a:lstStyle/>
        <a:p>
          <a:endParaRPr lang="en-US"/>
        </a:p>
      </dgm:t>
    </dgm:pt>
    <dgm:pt modelId="{36C37A3E-8729-43A1-9393-51CE3CC8FF13}">
      <dgm:prSet phldr="0" custT="1"/>
      <dgm:spPr/>
      <dgm:t>
        <a:bodyPr/>
        <a:lstStyle/>
        <a:p>
          <a:pPr algn="ctr"/>
          <a:r>
            <a:rPr lang="en-US" sz="1050"/>
            <a:t>Seamless implementation/transition</a:t>
          </a:r>
        </a:p>
      </dgm:t>
    </dgm:pt>
    <dgm:pt modelId="{5E9096B6-EBB4-46F8-8D2C-FC474D1A2B92}" type="parTrans" cxnId="{8B2DA37B-0737-4A63-B8AC-43F9D18D80C2}">
      <dgm:prSet/>
      <dgm:spPr/>
      <dgm:t>
        <a:bodyPr/>
        <a:lstStyle/>
        <a:p>
          <a:endParaRPr lang="en-US"/>
        </a:p>
      </dgm:t>
    </dgm:pt>
    <dgm:pt modelId="{F095BBFA-35AC-4D98-9EB3-B2B6A485DF24}" type="sibTrans" cxnId="{8B2DA37B-0737-4A63-B8AC-43F9D18D80C2}">
      <dgm:prSet/>
      <dgm:spPr/>
      <dgm:t>
        <a:bodyPr/>
        <a:lstStyle/>
        <a:p>
          <a:endParaRPr lang="en-US"/>
        </a:p>
      </dgm:t>
    </dgm:pt>
    <dgm:pt modelId="{B0BA57F9-35EC-4B06-A2D2-9D3E0AF6C72A}">
      <dgm:prSet phldr="0" custT="1"/>
      <dgm:spPr/>
      <dgm:t>
        <a:bodyPr/>
        <a:lstStyle/>
        <a:p>
          <a:pPr algn="ctr"/>
          <a:r>
            <a:rPr lang="en-US" sz="1200"/>
            <a:t>No additional complexity with maintenance</a:t>
          </a:r>
        </a:p>
      </dgm:t>
    </dgm:pt>
    <dgm:pt modelId="{3F20B901-1BC8-45FF-9FBC-C848666A4718}" type="parTrans" cxnId="{F30DBB87-BDFB-4207-A15C-5B0A928091C7}">
      <dgm:prSet/>
      <dgm:spPr/>
      <dgm:t>
        <a:bodyPr/>
        <a:lstStyle/>
        <a:p>
          <a:endParaRPr lang="en-US"/>
        </a:p>
      </dgm:t>
    </dgm:pt>
    <dgm:pt modelId="{11E17C3B-95C1-44F9-A7A3-D9AF2C05E936}" type="sibTrans" cxnId="{F30DBB87-BDFB-4207-A15C-5B0A928091C7}">
      <dgm:prSet/>
      <dgm:spPr/>
      <dgm:t>
        <a:bodyPr/>
        <a:lstStyle/>
        <a:p>
          <a:endParaRPr lang="en-US"/>
        </a:p>
      </dgm:t>
    </dgm:pt>
    <dgm:pt modelId="{2BE90F0E-2131-4E9F-80E9-CA8AEC49B210}">
      <dgm:prSet phldr="0" custT="1"/>
      <dgm:spPr/>
      <dgm:t>
        <a:bodyPr/>
        <a:lstStyle/>
        <a:p>
          <a:pPr algn="ctr"/>
          <a:r>
            <a:rPr lang="en-US" sz="1200"/>
            <a:t>No additional complexity with maintenance</a:t>
          </a:r>
        </a:p>
      </dgm:t>
    </dgm:pt>
    <dgm:pt modelId="{5B505D18-8EB6-4097-A415-A37CDF95F671}" type="parTrans" cxnId="{DCEDCAB1-00F6-4134-A2A6-D287EA21FBEF}">
      <dgm:prSet/>
      <dgm:spPr/>
      <dgm:t>
        <a:bodyPr/>
        <a:lstStyle/>
        <a:p>
          <a:endParaRPr lang="en-US"/>
        </a:p>
      </dgm:t>
    </dgm:pt>
    <dgm:pt modelId="{E60B8AEC-B623-4959-9655-B004BE5A9D1D}" type="sibTrans" cxnId="{DCEDCAB1-00F6-4134-A2A6-D287EA21FBEF}">
      <dgm:prSet/>
      <dgm:spPr/>
      <dgm:t>
        <a:bodyPr/>
        <a:lstStyle/>
        <a:p>
          <a:endParaRPr lang="en-US"/>
        </a:p>
      </dgm:t>
    </dgm:pt>
    <dgm:pt modelId="{3BDFEBDA-CBF0-47F4-BC04-77915D31CEF9}">
      <dgm:prSet phldr="0" custT="1"/>
      <dgm:spPr/>
      <dgm:t>
        <a:bodyPr/>
        <a:lstStyle/>
        <a:p>
          <a:pPr algn="ctr"/>
          <a:r>
            <a:rPr lang="en-US" sz="1200"/>
            <a:t>Maintaining work life balance</a:t>
          </a:r>
        </a:p>
      </dgm:t>
    </dgm:pt>
    <dgm:pt modelId="{D1725AB8-F64E-4EAA-B1BC-2205F9A5DFF3}" type="parTrans" cxnId="{7510DF99-2A98-43D8-8FE4-40FB19A26118}">
      <dgm:prSet/>
      <dgm:spPr/>
      <dgm:t>
        <a:bodyPr/>
        <a:lstStyle/>
        <a:p>
          <a:endParaRPr lang="en-US"/>
        </a:p>
      </dgm:t>
    </dgm:pt>
    <dgm:pt modelId="{5265A0B5-69E8-480F-A3A8-C0204EF5C472}" type="sibTrans" cxnId="{7510DF99-2A98-43D8-8FE4-40FB19A26118}">
      <dgm:prSet/>
      <dgm:spPr/>
      <dgm:t>
        <a:bodyPr/>
        <a:lstStyle/>
        <a:p>
          <a:endParaRPr lang="en-US"/>
        </a:p>
      </dgm:t>
    </dgm:pt>
    <dgm:pt modelId="{0C6E34E0-C330-424C-9321-0B5EFDA1F889}">
      <dgm:prSet phldr="0"/>
      <dgm:spPr/>
      <dgm:t>
        <a:bodyPr/>
        <a:lstStyle/>
        <a:p>
          <a:pPr algn="ctr"/>
          <a:r>
            <a:rPr lang="en-US"/>
            <a:t>Functional Attributes</a:t>
          </a:r>
        </a:p>
      </dgm:t>
    </dgm:pt>
    <dgm:pt modelId="{670C16D9-6105-4765-AB92-3CC1DF790EDE}" type="parTrans" cxnId="{B16293A6-2E56-4FA1-90C7-639AEE092FCF}">
      <dgm:prSet/>
      <dgm:spPr/>
      <dgm:t>
        <a:bodyPr/>
        <a:lstStyle/>
        <a:p>
          <a:endParaRPr lang="en-US"/>
        </a:p>
      </dgm:t>
    </dgm:pt>
    <dgm:pt modelId="{52C89BD5-8AB2-4875-869F-E9148665B7F9}" type="sibTrans" cxnId="{B16293A6-2E56-4FA1-90C7-639AEE092FCF}">
      <dgm:prSet/>
      <dgm:spPr/>
      <dgm:t>
        <a:bodyPr/>
        <a:lstStyle/>
        <a:p>
          <a:endParaRPr lang="en-US"/>
        </a:p>
      </dgm:t>
    </dgm:pt>
    <dgm:pt modelId="{37F24DCD-5DA8-4CEF-A697-853F9DFE4FAB}">
      <dgm:prSet phldr="0"/>
      <dgm:spPr/>
      <dgm:t>
        <a:bodyPr/>
        <a:lstStyle/>
        <a:p>
          <a:pPr algn="l"/>
          <a:r>
            <a:rPr lang="en-US"/>
            <a:t>Separate workspaces</a:t>
          </a:r>
        </a:p>
      </dgm:t>
    </dgm:pt>
    <dgm:pt modelId="{F58096ED-DA6D-4EB5-B41F-09D29E73AAED}" type="parTrans" cxnId="{8D9983C8-1880-4FD0-BF95-27394BD0C77E}">
      <dgm:prSet/>
      <dgm:spPr/>
      <dgm:t>
        <a:bodyPr/>
        <a:lstStyle/>
        <a:p>
          <a:endParaRPr lang="en-US"/>
        </a:p>
      </dgm:t>
    </dgm:pt>
    <dgm:pt modelId="{FAF153D4-CE94-468D-AE09-70841C25946B}" type="sibTrans" cxnId="{8D9983C8-1880-4FD0-BF95-27394BD0C77E}">
      <dgm:prSet/>
      <dgm:spPr/>
      <dgm:t>
        <a:bodyPr/>
        <a:lstStyle/>
        <a:p>
          <a:endParaRPr lang="en-US"/>
        </a:p>
      </dgm:t>
    </dgm:pt>
    <dgm:pt modelId="{92F94BD1-6634-4A60-8AE4-1226B091C224}">
      <dgm:prSet phldr="0"/>
      <dgm:spPr/>
      <dgm:t>
        <a:bodyPr/>
        <a:lstStyle/>
        <a:p>
          <a:pPr algn="l"/>
          <a:r>
            <a:rPr lang="en-US"/>
            <a:t>Separate workspaces</a:t>
          </a:r>
        </a:p>
      </dgm:t>
    </dgm:pt>
    <dgm:pt modelId="{A0D778A3-9FE6-447E-A84B-D3D62B573A52}" type="parTrans" cxnId="{D37D723D-89EA-4209-AA73-7DC959A2D63A}">
      <dgm:prSet/>
      <dgm:spPr/>
      <dgm:t>
        <a:bodyPr/>
        <a:lstStyle/>
        <a:p>
          <a:endParaRPr lang="en-US"/>
        </a:p>
      </dgm:t>
    </dgm:pt>
    <dgm:pt modelId="{95DEA207-186C-40FF-BF14-29DBDE8C8491}" type="sibTrans" cxnId="{D37D723D-89EA-4209-AA73-7DC959A2D63A}">
      <dgm:prSet/>
      <dgm:spPr/>
      <dgm:t>
        <a:bodyPr/>
        <a:lstStyle/>
        <a:p>
          <a:endParaRPr lang="en-US"/>
        </a:p>
      </dgm:t>
    </dgm:pt>
    <dgm:pt modelId="{752233F2-8BA4-4096-882B-32AD24C96776}">
      <dgm:prSet phldr="0"/>
      <dgm:spPr/>
      <dgm:t>
        <a:bodyPr/>
        <a:lstStyle/>
        <a:p>
          <a:pPr algn="ctr"/>
          <a:r>
            <a:rPr lang="en-US"/>
            <a:t>Physical Attributes</a:t>
          </a:r>
        </a:p>
      </dgm:t>
    </dgm:pt>
    <dgm:pt modelId="{7DC28927-B902-4BDB-8C8F-11DD5A3DAF84}" type="parTrans" cxnId="{DF681FF4-0E6C-4733-B881-BBE23D2FEA0E}">
      <dgm:prSet/>
      <dgm:spPr/>
      <dgm:t>
        <a:bodyPr/>
        <a:lstStyle/>
        <a:p>
          <a:endParaRPr lang="en-US"/>
        </a:p>
      </dgm:t>
    </dgm:pt>
    <dgm:pt modelId="{5FA68081-A9F3-4EF1-B46F-92CBF6B2A754}" type="sibTrans" cxnId="{DF681FF4-0E6C-4733-B881-BBE23D2FEA0E}">
      <dgm:prSet/>
      <dgm:spPr/>
      <dgm:t>
        <a:bodyPr/>
        <a:lstStyle/>
        <a:p>
          <a:endParaRPr lang="en-US"/>
        </a:p>
      </dgm:t>
    </dgm:pt>
    <dgm:pt modelId="{22613E82-17AC-4B0C-AC94-DC4C9634C78D}">
      <dgm:prSet phldr="0"/>
      <dgm:spPr/>
      <dgm:t>
        <a:bodyPr/>
        <a:lstStyle/>
        <a:p>
          <a:pPr algn="ctr"/>
          <a:r>
            <a:rPr lang="en-US"/>
            <a:t>Increase sleep quality and duration</a:t>
          </a:r>
        </a:p>
      </dgm:t>
    </dgm:pt>
    <dgm:pt modelId="{4268495C-61F6-40DE-9546-D89C596FFF67}" type="parTrans" cxnId="{1095ADBE-580D-44D7-BD19-9CCC5DC8CC89}">
      <dgm:prSet/>
      <dgm:spPr/>
      <dgm:t>
        <a:bodyPr/>
        <a:lstStyle/>
        <a:p>
          <a:endParaRPr lang="en-US"/>
        </a:p>
      </dgm:t>
    </dgm:pt>
    <dgm:pt modelId="{99C7385A-60C3-4B91-9B41-3276120BDE9A}" type="sibTrans" cxnId="{1095ADBE-580D-44D7-BD19-9CCC5DC8CC89}">
      <dgm:prSet/>
      <dgm:spPr/>
      <dgm:t>
        <a:bodyPr/>
        <a:lstStyle/>
        <a:p>
          <a:endParaRPr lang="en-US"/>
        </a:p>
      </dgm:t>
    </dgm:pt>
    <dgm:pt modelId="{FAC47658-4ACF-4D69-A5EB-3F14348EA262}">
      <dgm:prSet phldr="0"/>
      <dgm:spPr/>
      <dgm:t>
        <a:bodyPr/>
        <a:lstStyle/>
        <a:p>
          <a:pPr algn="ctr"/>
          <a:r>
            <a:rPr lang="en-US"/>
            <a:t>Reduce stress</a:t>
          </a:r>
        </a:p>
      </dgm:t>
    </dgm:pt>
    <dgm:pt modelId="{72322F9D-EB42-48E9-B386-E26A773F0EED}" type="parTrans" cxnId="{89FE5DCA-5FE2-4318-B24E-FCD540E12802}">
      <dgm:prSet/>
      <dgm:spPr/>
      <dgm:t>
        <a:bodyPr/>
        <a:lstStyle/>
        <a:p>
          <a:endParaRPr lang="en-US"/>
        </a:p>
      </dgm:t>
    </dgm:pt>
    <dgm:pt modelId="{0621EC62-5B92-4F7B-BE79-17DFF78F6950}" type="sibTrans" cxnId="{89FE5DCA-5FE2-4318-B24E-FCD540E12802}">
      <dgm:prSet/>
      <dgm:spPr/>
      <dgm:t>
        <a:bodyPr/>
        <a:lstStyle/>
        <a:p>
          <a:endParaRPr lang="en-US"/>
        </a:p>
      </dgm:t>
    </dgm:pt>
    <dgm:pt modelId="{48404701-5052-482D-9FED-BB1D2B27AD50}">
      <dgm:prSet phldr="0"/>
      <dgm:spPr/>
      <dgm:t>
        <a:bodyPr/>
        <a:lstStyle/>
        <a:p>
          <a:pPr algn="ctr"/>
          <a:r>
            <a:rPr lang="en-US"/>
            <a:t>Improve quality of education</a:t>
          </a:r>
        </a:p>
      </dgm:t>
    </dgm:pt>
    <dgm:pt modelId="{81C64675-2B01-46D4-B29E-528921BF086A}" type="parTrans" cxnId="{9F6C47A2-0B27-4C7A-BF1A-1E2CFD8ACB81}">
      <dgm:prSet/>
      <dgm:spPr/>
      <dgm:t>
        <a:bodyPr/>
        <a:lstStyle/>
        <a:p>
          <a:endParaRPr lang="en-US"/>
        </a:p>
      </dgm:t>
    </dgm:pt>
    <dgm:pt modelId="{92F1CA41-AE58-466B-BB1F-90535CC3DE98}" type="sibTrans" cxnId="{9F6C47A2-0B27-4C7A-BF1A-1E2CFD8ACB81}">
      <dgm:prSet/>
      <dgm:spPr/>
      <dgm:t>
        <a:bodyPr/>
        <a:lstStyle/>
        <a:p>
          <a:endParaRPr lang="en-US"/>
        </a:p>
      </dgm:t>
    </dgm:pt>
    <dgm:pt modelId="{837BB07C-BFBE-439F-AEC5-1C2772331C7A}">
      <dgm:prSet phldr="0"/>
      <dgm:spPr/>
      <dgm:t>
        <a:bodyPr/>
        <a:lstStyle/>
        <a:p>
          <a:pPr algn="ctr"/>
          <a:r>
            <a:rPr lang="en-US"/>
            <a:t>Improve job satisfaction</a:t>
          </a:r>
        </a:p>
      </dgm:t>
    </dgm:pt>
    <dgm:pt modelId="{492D4837-6354-47F6-8B28-F580976AC1C2}" type="parTrans" cxnId="{FEA31AAA-6010-4394-BCC2-1F9C8E237078}">
      <dgm:prSet/>
      <dgm:spPr/>
      <dgm:t>
        <a:bodyPr/>
        <a:lstStyle/>
        <a:p>
          <a:endParaRPr lang="en-US"/>
        </a:p>
      </dgm:t>
    </dgm:pt>
    <dgm:pt modelId="{3BCC1CE3-FDBB-4A46-9CB8-AA7400C95CC9}" type="sibTrans" cxnId="{FEA31AAA-6010-4394-BCC2-1F9C8E237078}">
      <dgm:prSet/>
      <dgm:spPr/>
      <dgm:t>
        <a:bodyPr/>
        <a:lstStyle/>
        <a:p>
          <a:endParaRPr lang="en-US"/>
        </a:p>
      </dgm:t>
    </dgm:pt>
    <dgm:pt modelId="{572369C5-6960-4994-BFA8-6BD266EC68EA}">
      <dgm:prSet phldr="0"/>
      <dgm:spPr/>
      <dgm:t>
        <a:bodyPr/>
        <a:lstStyle/>
        <a:p>
          <a:pPr algn="ctr"/>
          <a:r>
            <a:rPr lang="en-US"/>
            <a:t>Constraints</a:t>
          </a:r>
        </a:p>
      </dgm:t>
    </dgm:pt>
    <dgm:pt modelId="{9298D474-737B-457C-A884-94CDE405373A}" type="parTrans" cxnId="{9256D92C-E749-4A76-BCB9-D50C22EAD03C}">
      <dgm:prSet/>
      <dgm:spPr/>
      <dgm:t>
        <a:bodyPr/>
        <a:lstStyle/>
        <a:p>
          <a:endParaRPr lang="en-US"/>
        </a:p>
      </dgm:t>
    </dgm:pt>
    <dgm:pt modelId="{AE7D77AD-0CCA-4219-A33E-740B3D441767}" type="sibTrans" cxnId="{9256D92C-E749-4A76-BCB9-D50C22EAD03C}">
      <dgm:prSet/>
      <dgm:spPr/>
      <dgm:t>
        <a:bodyPr/>
        <a:lstStyle/>
        <a:p>
          <a:endParaRPr lang="en-US"/>
        </a:p>
      </dgm:t>
    </dgm:pt>
    <dgm:pt modelId="{CCD4F598-2C87-4A08-8788-D24F64CF9283}">
      <dgm:prSet phldr="0"/>
      <dgm:spPr/>
      <dgm:t>
        <a:bodyPr/>
        <a:lstStyle/>
        <a:p>
          <a:pPr algn="ctr"/>
          <a:r>
            <a:rPr lang="en-US"/>
            <a:t>Time – work schedule vs. school schedule</a:t>
          </a:r>
        </a:p>
      </dgm:t>
    </dgm:pt>
    <dgm:pt modelId="{64C8F3E7-90E8-45D2-AD26-9E70E68D478B}" type="parTrans" cxnId="{E3E60532-411D-4923-BB91-9FC06F0DAC11}">
      <dgm:prSet/>
      <dgm:spPr/>
      <dgm:t>
        <a:bodyPr/>
        <a:lstStyle/>
        <a:p>
          <a:endParaRPr lang="en-US"/>
        </a:p>
      </dgm:t>
    </dgm:pt>
    <dgm:pt modelId="{5E11D9BF-E1E1-433A-A468-A0F80912D408}" type="sibTrans" cxnId="{E3E60532-411D-4923-BB91-9FC06F0DAC11}">
      <dgm:prSet/>
      <dgm:spPr/>
      <dgm:t>
        <a:bodyPr/>
        <a:lstStyle/>
        <a:p>
          <a:endParaRPr lang="en-US"/>
        </a:p>
      </dgm:t>
    </dgm:pt>
    <dgm:pt modelId="{61164D06-0654-448B-B759-11C8729D9800}">
      <dgm:prSet phldr="0"/>
      <dgm:spPr/>
      <dgm:t>
        <a:bodyPr/>
        <a:lstStyle/>
        <a:p>
          <a:pPr algn="ctr"/>
          <a:r>
            <a:rPr lang="en-US"/>
            <a:t>Cost</a:t>
          </a:r>
        </a:p>
      </dgm:t>
    </dgm:pt>
    <dgm:pt modelId="{D7E0374D-0849-4B31-9E40-5C173A5678AC}" type="parTrans" cxnId="{C37ADBCB-DE4C-406A-9602-E9246B56EC8C}">
      <dgm:prSet/>
      <dgm:spPr/>
      <dgm:t>
        <a:bodyPr/>
        <a:lstStyle/>
        <a:p>
          <a:endParaRPr lang="en-US"/>
        </a:p>
      </dgm:t>
    </dgm:pt>
    <dgm:pt modelId="{8A86FF1A-1531-4BB2-9325-81C8869B5EAA}" type="sibTrans" cxnId="{C37ADBCB-DE4C-406A-9602-E9246B56EC8C}">
      <dgm:prSet/>
      <dgm:spPr/>
      <dgm:t>
        <a:bodyPr/>
        <a:lstStyle/>
        <a:p>
          <a:endParaRPr lang="en-US"/>
        </a:p>
      </dgm:t>
    </dgm:pt>
    <dgm:pt modelId="{57C24A79-FF59-401C-9E60-DB03997BC76E}">
      <dgm:prSet phldr="0"/>
      <dgm:spPr/>
      <dgm:t>
        <a:bodyPr/>
        <a:lstStyle/>
        <a:p>
          <a:pPr algn="ctr"/>
          <a:r>
            <a:rPr lang="en-US"/>
            <a:t>Latency of implementation </a:t>
          </a:r>
        </a:p>
      </dgm:t>
    </dgm:pt>
    <dgm:pt modelId="{955AE486-FB05-45F3-8122-325F09F2EBAC}" type="parTrans" cxnId="{32ECDFD8-98F5-4CCD-8336-CCF323712AC7}">
      <dgm:prSet/>
      <dgm:spPr/>
      <dgm:t>
        <a:bodyPr/>
        <a:lstStyle/>
        <a:p>
          <a:endParaRPr lang="en-US"/>
        </a:p>
      </dgm:t>
    </dgm:pt>
    <dgm:pt modelId="{151C30D7-1398-4BA8-AA3A-34053759DCBD}" type="sibTrans" cxnId="{32ECDFD8-98F5-4CCD-8336-CCF323712AC7}">
      <dgm:prSet/>
      <dgm:spPr/>
      <dgm:t>
        <a:bodyPr/>
        <a:lstStyle/>
        <a:p>
          <a:endParaRPr lang="en-US"/>
        </a:p>
      </dgm:t>
    </dgm:pt>
    <dgm:pt modelId="{3CF35802-DA21-431C-B1D5-D0667B3130D2}" type="pres">
      <dgm:prSet presAssocID="{AC93865A-C192-4A36-A8D1-22B13048D1A7}" presName="theList" presStyleCnt="0">
        <dgm:presLayoutVars>
          <dgm:dir/>
          <dgm:animLvl val="lvl"/>
          <dgm:resizeHandles val="exact"/>
        </dgm:presLayoutVars>
      </dgm:prSet>
      <dgm:spPr/>
    </dgm:pt>
    <dgm:pt modelId="{55ED2DD0-33A3-424E-B45D-4422D1EA1A79}" type="pres">
      <dgm:prSet presAssocID="{95E90AEA-71C0-40CC-B8E4-ECC92EB95ABE}" presName="compNode" presStyleCnt="0"/>
      <dgm:spPr/>
    </dgm:pt>
    <dgm:pt modelId="{C774763D-6C06-480C-90DA-53832CC2A8B5}" type="pres">
      <dgm:prSet presAssocID="{95E90AEA-71C0-40CC-B8E4-ECC92EB95ABE}" presName="aNode" presStyleLbl="bgShp" presStyleIdx="0" presStyleCnt="5"/>
      <dgm:spPr/>
    </dgm:pt>
    <dgm:pt modelId="{513F80F3-60B0-4B30-A042-4346DDD1B50B}" type="pres">
      <dgm:prSet presAssocID="{95E90AEA-71C0-40CC-B8E4-ECC92EB95ABE}" presName="textNode" presStyleLbl="bgShp" presStyleIdx="0" presStyleCnt="5"/>
      <dgm:spPr/>
    </dgm:pt>
    <dgm:pt modelId="{75995021-F7EA-40A7-B34A-A3C266C0630E}" type="pres">
      <dgm:prSet presAssocID="{95E90AEA-71C0-40CC-B8E4-ECC92EB95ABE}" presName="compChildNode" presStyleCnt="0"/>
      <dgm:spPr/>
    </dgm:pt>
    <dgm:pt modelId="{07451479-4007-451B-A995-55E7C011AE24}" type="pres">
      <dgm:prSet presAssocID="{95E90AEA-71C0-40CC-B8E4-ECC92EB95ABE}" presName="theInnerList" presStyleCnt="0"/>
      <dgm:spPr/>
    </dgm:pt>
    <dgm:pt modelId="{CE6989C1-5757-4E90-980F-57295D3D57EB}" type="pres">
      <dgm:prSet presAssocID="{B112DBF1-C6E5-4B93-93D1-550F7B05D46D}" presName="childNode" presStyleLbl="node1" presStyleIdx="0" presStyleCnt="16">
        <dgm:presLayoutVars>
          <dgm:bulletEnabled val="1"/>
        </dgm:presLayoutVars>
      </dgm:prSet>
      <dgm:spPr/>
    </dgm:pt>
    <dgm:pt modelId="{CEF87B64-5506-4258-8041-6BB0A51803EB}" type="pres">
      <dgm:prSet presAssocID="{B112DBF1-C6E5-4B93-93D1-550F7B05D46D}" presName="aSpace2" presStyleCnt="0"/>
      <dgm:spPr/>
    </dgm:pt>
    <dgm:pt modelId="{746A28A2-8452-4D13-A3CF-42372B3992D4}" type="pres">
      <dgm:prSet presAssocID="{85ACDF46-81FA-4BDC-899D-DBD76882188C}" presName="childNode" presStyleLbl="node1" presStyleIdx="1" presStyleCnt="16">
        <dgm:presLayoutVars>
          <dgm:bulletEnabled val="1"/>
        </dgm:presLayoutVars>
      </dgm:prSet>
      <dgm:spPr/>
    </dgm:pt>
    <dgm:pt modelId="{A8BB76BB-D527-44E4-8DC2-58DF8DF2F9CD}" type="pres">
      <dgm:prSet presAssocID="{85ACDF46-81FA-4BDC-899D-DBD76882188C}" presName="aSpace2" presStyleCnt="0"/>
      <dgm:spPr/>
    </dgm:pt>
    <dgm:pt modelId="{54D30B9B-4A95-4F32-B60C-FC0436A897DD}" type="pres">
      <dgm:prSet presAssocID="{183DA860-D463-4590-B7EB-4FAE18731545}" presName="childNode" presStyleLbl="node1" presStyleIdx="2" presStyleCnt="16">
        <dgm:presLayoutVars>
          <dgm:bulletEnabled val="1"/>
        </dgm:presLayoutVars>
      </dgm:prSet>
      <dgm:spPr/>
    </dgm:pt>
    <dgm:pt modelId="{023F55AD-A690-493C-8160-954F4AAB0A47}" type="pres">
      <dgm:prSet presAssocID="{95E90AEA-71C0-40CC-B8E4-ECC92EB95ABE}" presName="aSpace" presStyleCnt="0"/>
      <dgm:spPr/>
    </dgm:pt>
    <dgm:pt modelId="{A9625207-3A8F-488D-BFBA-5A32EBE22D9A}" type="pres">
      <dgm:prSet presAssocID="{36EC957A-99A8-4E42-AD9B-76F6D068844B}" presName="compNode" presStyleCnt="0"/>
      <dgm:spPr/>
    </dgm:pt>
    <dgm:pt modelId="{14207745-2018-4679-AA12-F9FC4C46EE93}" type="pres">
      <dgm:prSet presAssocID="{36EC957A-99A8-4E42-AD9B-76F6D068844B}" presName="aNode" presStyleLbl="bgShp" presStyleIdx="1" presStyleCnt="5"/>
      <dgm:spPr/>
    </dgm:pt>
    <dgm:pt modelId="{B97C56AC-0326-45D3-B55E-54886CF435EA}" type="pres">
      <dgm:prSet presAssocID="{36EC957A-99A8-4E42-AD9B-76F6D068844B}" presName="textNode" presStyleLbl="bgShp" presStyleIdx="1" presStyleCnt="5"/>
      <dgm:spPr/>
    </dgm:pt>
    <dgm:pt modelId="{0CFEC6C1-E28E-464B-BD78-A22BE81E26E0}" type="pres">
      <dgm:prSet presAssocID="{36EC957A-99A8-4E42-AD9B-76F6D068844B}" presName="compChildNode" presStyleCnt="0"/>
      <dgm:spPr/>
    </dgm:pt>
    <dgm:pt modelId="{E6B1067C-0596-4E38-AF9C-53A040B89023}" type="pres">
      <dgm:prSet presAssocID="{36EC957A-99A8-4E42-AD9B-76F6D068844B}" presName="theInnerList" presStyleCnt="0"/>
      <dgm:spPr/>
    </dgm:pt>
    <dgm:pt modelId="{72E00FAF-1C06-4B56-AD24-80BB94977D49}" type="pres">
      <dgm:prSet presAssocID="{36C37A3E-8729-43A1-9393-51CE3CC8FF13}" presName="childNode" presStyleLbl="node1" presStyleIdx="3" presStyleCnt="16">
        <dgm:presLayoutVars>
          <dgm:bulletEnabled val="1"/>
        </dgm:presLayoutVars>
      </dgm:prSet>
      <dgm:spPr/>
    </dgm:pt>
    <dgm:pt modelId="{5DC01947-73F3-4727-AD5D-BF8A12F20B60}" type="pres">
      <dgm:prSet presAssocID="{36C37A3E-8729-43A1-9393-51CE3CC8FF13}" presName="aSpace2" presStyleCnt="0"/>
      <dgm:spPr/>
    </dgm:pt>
    <dgm:pt modelId="{753A9821-88A6-4A63-A2E2-B2DE0D4A43A2}" type="pres">
      <dgm:prSet presAssocID="{B0BA57F9-35EC-4B06-A2D2-9D3E0AF6C72A}" presName="childNode" presStyleLbl="node1" presStyleIdx="4" presStyleCnt="16">
        <dgm:presLayoutVars>
          <dgm:bulletEnabled val="1"/>
        </dgm:presLayoutVars>
      </dgm:prSet>
      <dgm:spPr/>
    </dgm:pt>
    <dgm:pt modelId="{2E3DBEB8-2198-4981-9EC8-B3EDB641D8F0}" type="pres">
      <dgm:prSet presAssocID="{B0BA57F9-35EC-4B06-A2D2-9D3E0AF6C72A}" presName="aSpace2" presStyleCnt="0"/>
      <dgm:spPr/>
    </dgm:pt>
    <dgm:pt modelId="{A7C4A1B5-2AB8-4DEA-9C47-DD7607D33D6F}" type="pres">
      <dgm:prSet presAssocID="{2BE90F0E-2131-4E9F-80E9-CA8AEC49B210}" presName="childNode" presStyleLbl="node1" presStyleIdx="5" presStyleCnt="16">
        <dgm:presLayoutVars>
          <dgm:bulletEnabled val="1"/>
        </dgm:presLayoutVars>
      </dgm:prSet>
      <dgm:spPr/>
    </dgm:pt>
    <dgm:pt modelId="{3C1C2E95-A5FF-4E17-B0BC-4180A0EAB46D}" type="pres">
      <dgm:prSet presAssocID="{2BE90F0E-2131-4E9F-80E9-CA8AEC49B210}" presName="aSpace2" presStyleCnt="0"/>
      <dgm:spPr/>
    </dgm:pt>
    <dgm:pt modelId="{AA1055D1-AA09-4A83-B14C-4E46430DFBA5}" type="pres">
      <dgm:prSet presAssocID="{3BDFEBDA-CBF0-47F4-BC04-77915D31CEF9}" presName="childNode" presStyleLbl="node1" presStyleIdx="6" presStyleCnt="16">
        <dgm:presLayoutVars>
          <dgm:bulletEnabled val="1"/>
        </dgm:presLayoutVars>
      </dgm:prSet>
      <dgm:spPr/>
    </dgm:pt>
    <dgm:pt modelId="{9C896A71-50DE-48AF-B3E0-B892DDD977CC}" type="pres">
      <dgm:prSet presAssocID="{36EC957A-99A8-4E42-AD9B-76F6D068844B}" presName="aSpace" presStyleCnt="0"/>
      <dgm:spPr/>
    </dgm:pt>
    <dgm:pt modelId="{1D131419-AFA8-404C-9E92-96DCDF0CC8AA}" type="pres">
      <dgm:prSet presAssocID="{0C6E34E0-C330-424C-9321-0B5EFDA1F889}" presName="compNode" presStyleCnt="0"/>
      <dgm:spPr/>
    </dgm:pt>
    <dgm:pt modelId="{5B692525-564B-4763-88A6-9AD4F61149C3}" type="pres">
      <dgm:prSet presAssocID="{0C6E34E0-C330-424C-9321-0B5EFDA1F889}" presName="aNode" presStyleLbl="bgShp" presStyleIdx="2" presStyleCnt="5"/>
      <dgm:spPr/>
    </dgm:pt>
    <dgm:pt modelId="{D60CC888-084F-4E96-8044-7935F11E292D}" type="pres">
      <dgm:prSet presAssocID="{0C6E34E0-C330-424C-9321-0B5EFDA1F889}" presName="textNode" presStyleLbl="bgShp" presStyleIdx="2" presStyleCnt="5"/>
      <dgm:spPr/>
    </dgm:pt>
    <dgm:pt modelId="{4719419B-9CEE-4B58-B002-81BE9862D6DF}" type="pres">
      <dgm:prSet presAssocID="{0C6E34E0-C330-424C-9321-0B5EFDA1F889}" presName="compChildNode" presStyleCnt="0"/>
      <dgm:spPr/>
    </dgm:pt>
    <dgm:pt modelId="{0BA69EB4-F0F7-4A31-9375-FBD499398936}" type="pres">
      <dgm:prSet presAssocID="{0C6E34E0-C330-424C-9321-0B5EFDA1F889}" presName="theInnerList" presStyleCnt="0"/>
      <dgm:spPr/>
    </dgm:pt>
    <dgm:pt modelId="{E1DCD851-7464-44CC-8A30-0A747BD9F509}" type="pres">
      <dgm:prSet presAssocID="{37F24DCD-5DA8-4CEF-A697-853F9DFE4FAB}" presName="childNode" presStyleLbl="node1" presStyleIdx="7" presStyleCnt="16">
        <dgm:presLayoutVars>
          <dgm:bulletEnabled val="1"/>
        </dgm:presLayoutVars>
      </dgm:prSet>
      <dgm:spPr/>
    </dgm:pt>
    <dgm:pt modelId="{B851FF6D-5E79-4F04-9392-06420828A23E}" type="pres">
      <dgm:prSet presAssocID="{37F24DCD-5DA8-4CEF-A697-853F9DFE4FAB}" presName="aSpace2" presStyleCnt="0"/>
      <dgm:spPr/>
    </dgm:pt>
    <dgm:pt modelId="{E77AB124-A04B-42E2-90C0-460FDE110BBE}" type="pres">
      <dgm:prSet presAssocID="{92F94BD1-6634-4A60-8AE4-1226B091C224}" presName="childNode" presStyleLbl="node1" presStyleIdx="8" presStyleCnt="16">
        <dgm:presLayoutVars>
          <dgm:bulletEnabled val="1"/>
        </dgm:presLayoutVars>
      </dgm:prSet>
      <dgm:spPr/>
    </dgm:pt>
    <dgm:pt modelId="{DBC792F9-DDF4-4128-87FC-4CE2ACF91706}" type="pres">
      <dgm:prSet presAssocID="{0C6E34E0-C330-424C-9321-0B5EFDA1F889}" presName="aSpace" presStyleCnt="0"/>
      <dgm:spPr/>
    </dgm:pt>
    <dgm:pt modelId="{75B9DFEF-184A-4507-B7E8-DC6A330D7D46}" type="pres">
      <dgm:prSet presAssocID="{752233F2-8BA4-4096-882B-32AD24C96776}" presName="compNode" presStyleCnt="0"/>
      <dgm:spPr/>
    </dgm:pt>
    <dgm:pt modelId="{6458336C-5369-42B0-81A0-D632345C6A8D}" type="pres">
      <dgm:prSet presAssocID="{752233F2-8BA4-4096-882B-32AD24C96776}" presName="aNode" presStyleLbl="bgShp" presStyleIdx="3" presStyleCnt="5"/>
      <dgm:spPr/>
    </dgm:pt>
    <dgm:pt modelId="{99B550E8-E6BB-4B84-A313-814B39947D57}" type="pres">
      <dgm:prSet presAssocID="{752233F2-8BA4-4096-882B-32AD24C96776}" presName="textNode" presStyleLbl="bgShp" presStyleIdx="3" presStyleCnt="5"/>
      <dgm:spPr/>
    </dgm:pt>
    <dgm:pt modelId="{8C9C9180-0118-43C8-9E11-68C21A58DB67}" type="pres">
      <dgm:prSet presAssocID="{752233F2-8BA4-4096-882B-32AD24C96776}" presName="compChildNode" presStyleCnt="0"/>
      <dgm:spPr/>
    </dgm:pt>
    <dgm:pt modelId="{E9BFE305-ED02-4D22-91DC-BC261F7FB355}" type="pres">
      <dgm:prSet presAssocID="{752233F2-8BA4-4096-882B-32AD24C96776}" presName="theInnerList" presStyleCnt="0"/>
      <dgm:spPr/>
    </dgm:pt>
    <dgm:pt modelId="{A84E8D4C-EA22-4EEA-A00C-EBE097A9CB2B}" type="pres">
      <dgm:prSet presAssocID="{22613E82-17AC-4B0C-AC94-DC4C9634C78D}" presName="childNode" presStyleLbl="node1" presStyleIdx="9" presStyleCnt="16">
        <dgm:presLayoutVars>
          <dgm:bulletEnabled val="1"/>
        </dgm:presLayoutVars>
      </dgm:prSet>
      <dgm:spPr/>
    </dgm:pt>
    <dgm:pt modelId="{6E11A369-2C25-41B9-B293-407BC9FE0BA1}" type="pres">
      <dgm:prSet presAssocID="{22613E82-17AC-4B0C-AC94-DC4C9634C78D}" presName="aSpace2" presStyleCnt="0"/>
      <dgm:spPr/>
    </dgm:pt>
    <dgm:pt modelId="{A7D115DD-497B-4940-96E9-A17C934C0871}" type="pres">
      <dgm:prSet presAssocID="{FAC47658-4ACF-4D69-A5EB-3F14348EA262}" presName="childNode" presStyleLbl="node1" presStyleIdx="10" presStyleCnt="16">
        <dgm:presLayoutVars>
          <dgm:bulletEnabled val="1"/>
        </dgm:presLayoutVars>
      </dgm:prSet>
      <dgm:spPr/>
    </dgm:pt>
    <dgm:pt modelId="{7FDF912C-4744-4211-A1BD-6299825A0ADE}" type="pres">
      <dgm:prSet presAssocID="{FAC47658-4ACF-4D69-A5EB-3F14348EA262}" presName="aSpace2" presStyleCnt="0"/>
      <dgm:spPr/>
    </dgm:pt>
    <dgm:pt modelId="{D730CB8B-4ECE-45E5-8E64-DD1F758FDA7E}" type="pres">
      <dgm:prSet presAssocID="{48404701-5052-482D-9FED-BB1D2B27AD50}" presName="childNode" presStyleLbl="node1" presStyleIdx="11" presStyleCnt="16">
        <dgm:presLayoutVars>
          <dgm:bulletEnabled val="1"/>
        </dgm:presLayoutVars>
      </dgm:prSet>
      <dgm:spPr/>
    </dgm:pt>
    <dgm:pt modelId="{334600AE-CAF1-4261-B45C-C62EA0CF676A}" type="pres">
      <dgm:prSet presAssocID="{48404701-5052-482D-9FED-BB1D2B27AD50}" presName="aSpace2" presStyleCnt="0"/>
      <dgm:spPr/>
    </dgm:pt>
    <dgm:pt modelId="{8B558E72-B83F-4CC2-B68F-88CFB3BDB362}" type="pres">
      <dgm:prSet presAssocID="{837BB07C-BFBE-439F-AEC5-1C2772331C7A}" presName="childNode" presStyleLbl="node1" presStyleIdx="12" presStyleCnt="16">
        <dgm:presLayoutVars>
          <dgm:bulletEnabled val="1"/>
        </dgm:presLayoutVars>
      </dgm:prSet>
      <dgm:spPr/>
    </dgm:pt>
    <dgm:pt modelId="{F1DA87F1-2638-427A-879F-20109A7E83E6}" type="pres">
      <dgm:prSet presAssocID="{752233F2-8BA4-4096-882B-32AD24C96776}" presName="aSpace" presStyleCnt="0"/>
      <dgm:spPr/>
    </dgm:pt>
    <dgm:pt modelId="{6BAB6475-3362-4A17-AACE-C6A4BAC81F54}" type="pres">
      <dgm:prSet presAssocID="{572369C5-6960-4994-BFA8-6BD266EC68EA}" presName="compNode" presStyleCnt="0"/>
      <dgm:spPr/>
    </dgm:pt>
    <dgm:pt modelId="{86BBF539-CFE1-435A-BFC2-035173340E23}" type="pres">
      <dgm:prSet presAssocID="{572369C5-6960-4994-BFA8-6BD266EC68EA}" presName="aNode" presStyleLbl="bgShp" presStyleIdx="4" presStyleCnt="5"/>
      <dgm:spPr/>
    </dgm:pt>
    <dgm:pt modelId="{387B7758-6F89-47FB-8866-132C1B36A127}" type="pres">
      <dgm:prSet presAssocID="{572369C5-6960-4994-BFA8-6BD266EC68EA}" presName="textNode" presStyleLbl="bgShp" presStyleIdx="4" presStyleCnt="5"/>
      <dgm:spPr/>
    </dgm:pt>
    <dgm:pt modelId="{38D43943-94D8-4E0F-AA90-194440DD9E10}" type="pres">
      <dgm:prSet presAssocID="{572369C5-6960-4994-BFA8-6BD266EC68EA}" presName="compChildNode" presStyleCnt="0"/>
      <dgm:spPr/>
    </dgm:pt>
    <dgm:pt modelId="{28F0BBAD-16BF-4E7E-BFDA-9CC951F31E13}" type="pres">
      <dgm:prSet presAssocID="{572369C5-6960-4994-BFA8-6BD266EC68EA}" presName="theInnerList" presStyleCnt="0"/>
      <dgm:spPr/>
    </dgm:pt>
    <dgm:pt modelId="{44F28B36-D202-4562-89C5-6E580B080B90}" type="pres">
      <dgm:prSet presAssocID="{CCD4F598-2C87-4A08-8788-D24F64CF9283}" presName="childNode" presStyleLbl="node1" presStyleIdx="13" presStyleCnt="16">
        <dgm:presLayoutVars>
          <dgm:bulletEnabled val="1"/>
        </dgm:presLayoutVars>
      </dgm:prSet>
      <dgm:spPr/>
    </dgm:pt>
    <dgm:pt modelId="{3A0ED0A1-BF53-4110-AB8C-205688C0604B}" type="pres">
      <dgm:prSet presAssocID="{CCD4F598-2C87-4A08-8788-D24F64CF9283}" presName="aSpace2" presStyleCnt="0"/>
      <dgm:spPr/>
    </dgm:pt>
    <dgm:pt modelId="{F50F77E8-0930-4258-8B2B-07ED7A52E07A}" type="pres">
      <dgm:prSet presAssocID="{61164D06-0654-448B-B759-11C8729D9800}" presName="childNode" presStyleLbl="node1" presStyleIdx="14" presStyleCnt="16">
        <dgm:presLayoutVars>
          <dgm:bulletEnabled val="1"/>
        </dgm:presLayoutVars>
      </dgm:prSet>
      <dgm:spPr/>
    </dgm:pt>
    <dgm:pt modelId="{9CAB66CB-0169-481F-9615-6E7ECE108359}" type="pres">
      <dgm:prSet presAssocID="{61164D06-0654-448B-B759-11C8729D9800}" presName="aSpace2" presStyleCnt="0"/>
      <dgm:spPr/>
    </dgm:pt>
    <dgm:pt modelId="{62795778-7032-491C-9A6A-44581DAB9C7B}" type="pres">
      <dgm:prSet presAssocID="{57C24A79-FF59-401C-9E60-DB03997BC76E}" presName="childNode" presStyleLbl="node1" presStyleIdx="15" presStyleCnt="16">
        <dgm:presLayoutVars>
          <dgm:bulletEnabled val="1"/>
        </dgm:presLayoutVars>
      </dgm:prSet>
      <dgm:spPr/>
    </dgm:pt>
  </dgm:ptLst>
  <dgm:cxnLst>
    <dgm:cxn modelId="{912C8B19-908A-4C64-9350-6A8241DEE717}" type="presOf" srcId="{B0BA57F9-35EC-4B06-A2D2-9D3E0AF6C72A}" destId="{753A9821-88A6-4A63-A2E2-B2DE0D4A43A2}" srcOrd="0" destOrd="0" presId="urn:microsoft.com/office/officeart/2005/8/layout/lProcess2"/>
    <dgm:cxn modelId="{EB445D1B-AA5C-4685-9629-D3D09F1F31DA}" type="presOf" srcId="{95E90AEA-71C0-40CC-B8E4-ECC92EB95ABE}" destId="{513F80F3-60B0-4B30-A042-4346DDD1B50B}" srcOrd="1" destOrd="0" presId="urn:microsoft.com/office/officeart/2005/8/layout/lProcess2"/>
    <dgm:cxn modelId="{25EB2B1C-1F1A-49AD-A160-88E7F773DBC3}" type="presOf" srcId="{36EC957A-99A8-4E42-AD9B-76F6D068844B}" destId="{B97C56AC-0326-45D3-B55E-54886CF435EA}" srcOrd="1" destOrd="0" presId="urn:microsoft.com/office/officeart/2005/8/layout/lProcess2"/>
    <dgm:cxn modelId="{7A805D1D-98D4-4E6D-ABCD-D9DF1A7843E3}" type="presOf" srcId="{57C24A79-FF59-401C-9E60-DB03997BC76E}" destId="{62795778-7032-491C-9A6A-44581DAB9C7B}" srcOrd="0" destOrd="0" presId="urn:microsoft.com/office/officeart/2005/8/layout/lProcess2"/>
    <dgm:cxn modelId="{A71EF41F-1922-48DD-9F3D-3FAB5C6C8FF3}" type="presOf" srcId="{48404701-5052-482D-9FED-BB1D2B27AD50}" destId="{D730CB8B-4ECE-45E5-8E64-DD1F758FDA7E}" srcOrd="0" destOrd="0" presId="urn:microsoft.com/office/officeart/2005/8/layout/lProcess2"/>
    <dgm:cxn modelId="{37952F25-9B00-44D7-8489-E60BADBD6449}" type="presOf" srcId="{37F24DCD-5DA8-4CEF-A697-853F9DFE4FAB}" destId="{E1DCD851-7464-44CC-8A30-0A747BD9F509}" srcOrd="0" destOrd="0" presId="urn:microsoft.com/office/officeart/2005/8/layout/lProcess2"/>
    <dgm:cxn modelId="{9256D92C-E749-4A76-BCB9-D50C22EAD03C}" srcId="{AC93865A-C192-4A36-A8D1-22B13048D1A7}" destId="{572369C5-6960-4994-BFA8-6BD266EC68EA}" srcOrd="4" destOrd="0" parTransId="{9298D474-737B-457C-A884-94CDE405373A}" sibTransId="{AE7D77AD-0CCA-4219-A33E-740B3D441767}"/>
    <dgm:cxn modelId="{E3E60532-411D-4923-BB91-9FC06F0DAC11}" srcId="{572369C5-6960-4994-BFA8-6BD266EC68EA}" destId="{CCD4F598-2C87-4A08-8788-D24F64CF9283}" srcOrd="0" destOrd="0" parTransId="{64C8F3E7-90E8-45D2-AD26-9E70E68D478B}" sibTransId="{5E11D9BF-E1E1-433A-A468-A0F80912D408}"/>
    <dgm:cxn modelId="{EAC02535-1264-4A58-B8BD-1D6E7BBD9293}" type="presOf" srcId="{2BE90F0E-2131-4E9F-80E9-CA8AEC49B210}" destId="{A7C4A1B5-2AB8-4DEA-9C47-DD7607D33D6F}" srcOrd="0" destOrd="0" presId="urn:microsoft.com/office/officeart/2005/8/layout/lProcess2"/>
    <dgm:cxn modelId="{4A4F0F36-6E0B-481C-8AF1-A705680C798F}" type="presOf" srcId="{3BDFEBDA-CBF0-47F4-BC04-77915D31CEF9}" destId="{AA1055D1-AA09-4A83-B14C-4E46430DFBA5}" srcOrd="0" destOrd="0" presId="urn:microsoft.com/office/officeart/2005/8/layout/lProcess2"/>
    <dgm:cxn modelId="{4E239836-260D-4519-BE49-FD73B4B50BB5}" type="presOf" srcId="{752233F2-8BA4-4096-882B-32AD24C96776}" destId="{99B550E8-E6BB-4B84-A313-814B39947D57}" srcOrd="1" destOrd="0" presId="urn:microsoft.com/office/officeart/2005/8/layout/lProcess2"/>
    <dgm:cxn modelId="{48D8E139-7657-435A-BA6A-0D07748DDCC4}" type="presOf" srcId="{FAC47658-4ACF-4D69-A5EB-3F14348EA262}" destId="{A7D115DD-497B-4940-96E9-A17C934C0871}" srcOrd="0" destOrd="0" presId="urn:microsoft.com/office/officeart/2005/8/layout/lProcess2"/>
    <dgm:cxn modelId="{D37D723D-89EA-4209-AA73-7DC959A2D63A}" srcId="{0C6E34E0-C330-424C-9321-0B5EFDA1F889}" destId="{92F94BD1-6634-4A60-8AE4-1226B091C224}" srcOrd="1" destOrd="0" parTransId="{A0D778A3-9FE6-447E-A84B-D3D62B573A52}" sibTransId="{95DEA207-186C-40FF-BF14-29DBDE8C8491}"/>
    <dgm:cxn modelId="{BDCBCD40-6BCD-4549-B88C-1F8DB4D01368}" type="presOf" srcId="{0C6E34E0-C330-424C-9321-0B5EFDA1F889}" destId="{5B692525-564B-4763-88A6-9AD4F61149C3}" srcOrd="0" destOrd="0" presId="urn:microsoft.com/office/officeart/2005/8/layout/lProcess2"/>
    <dgm:cxn modelId="{BFE1DA67-AD6B-463E-9FFF-CA0BA81FFB78}" type="presOf" srcId="{CCD4F598-2C87-4A08-8788-D24F64CF9283}" destId="{44F28B36-D202-4562-89C5-6E580B080B90}" srcOrd="0" destOrd="0" presId="urn:microsoft.com/office/officeart/2005/8/layout/lProcess2"/>
    <dgm:cxn modelId="{9B71AC69-6A30-4FD0-982A-56ECF1ACB5E0}" type="presOf" srcId="{B112DBF1-C6E5-4B93-93D1-550F7B05D46D}" destId="{CE6989C1-5757-4E90-980F-57295D3D57EB}" srcOrd="0" destOrd="0" presId="urn:microsoft.com/office/officeart/2005/8/layout/lProcess2"/>
    <dgm:cxn modelId="{E259C14A-8A89-44C6-A796-095A5C6ABECE}" type="presOf" srcId="{85ACDF46-81FA-4BDC-899D-DBD76882188C}" destId="{746A28A2-8452-4D13-A3CF-42372B3992D4}" srcOrd="0" destOrd="0" presId="urn:microsoft.com/office/officeart/2005/8/layout/lProcess2"/>
    <dgm:cxn modelId="{EE0B234B-1F7D-4BA3-81CF-21C6A1BC2030}" srcId="{95E90AEA-71C0-40CC-B8E4-ECC92EB95ABE}" destId="{85ACDF46-81FA-4BDC-899D-DBD76882188C}" srcOrd="1" destOrd="0" parTransId="{8EC5DA55-55B7-4D31-B776-D87DA0807C04}" sibTransId="{2D1821F8-86F2-4A9B-98B4-C3D53B24FA37}"/>
    <dgm:cxn modelId="{40A8D055-AD70-4EFE-B4EC-5845900BA88A}" type="presOf" srcId="{0C6E34E0-C330-424C-9321-0B5EFDA1F889}" destId="{D60CC888-084F-4E96-8044-7935F11E292D}" srcOrd="1" destOrd="0" presId="urn:microsoft.com/office/officeart/2005/8/layout/lProcess2"/>
    <dgm:cxn modelId="{B4979E57-DD6B-42F8-B08F-2B160A95C079}" type="presOf" srcId="{36EC957A-99A8-4E42-AD9B-76F6D068844B}" destId="{14207745-2018-4679-AA12-F9FC4C46EE93}" srcOrd="0" destOrd="0" presId="urn:microsoft.com/office/officeart/2005/8/layout/lProcess2"/>
    <dgm:cxn modelId="{BC28ED59-05EA-4157-9F73-17C31B2DCC93}" type="presOf" srcId="{22613E82-17AC-4B0C-AC94-DC4C9634C78D}" destId="{A84E8D4C-EA22-4EEA-A00C-EBE097A9CB2B}" srcOrd="0" destOrd="0" presId="urn:microsoft.com/office/officeart/2005/8/layout/lProcess2"/>
    <dgm:cxn modelId="{8B2DA37B-0737-4A63-B8AC-43F9D18D80C2}" srcId="{36EC957A-99A8-4E42-AD9B-76F6D068844B}" destId="{36C37A3E-8729-43A1-9393-51CE3CC8FF13}" srcOrd="0" destOrd="0" parTransId="{5E9096B6-EBB4-46F8-8D2C-FC474D1A2B92}" sibTransId="{F095BBFA-35AC-4D98-9EB3-B2B6A485DF24}"/>
    <dgm:cxn modelId="{E236107E-4BF5-4E31-BDA0-28D93395B40E}" type="presOf" srcId="{AC93865A-C192-4A36-A8D1-22B13048D1A7}" destId="{3CF35802-DA21-431C-B1D5-D0667B3130D2}" srcOrd="0" destOrd="0" presId="urn:microsoft.com/office/officeart/2005/8/layout/lProcess2"/>
    <dgm:cxn modelId="{F30DBB87-BDFB-4207-A15C-5B0A928091C7}" srcId="{36EC957A-99A8-4E42-AD9B-76F6D068844B}" destId="{B0BA57F9-35EC-4B06-A2D2-9D3E0AF6C72A}" srcOrd="1" destOrd="0" parTransId="{3F20B901-1BC8-45FF-9FBC-C848666A4718}" sibTransId="{11E17C3B-95C1-44F9-A7A3-D9AF2C05E936}"/>
    <dgm:cxn modelId="{A1CACF90-3AE4-45CC-9C74-A218EEFCCE40}" type="presOf" srcId="{92F94BD1-6634-4A60-8AE4-1226B091C224}" destId="{E77AB124-A04B-42E2-90C0-460FDE110BBE}" srcOrd="0" destOrd="0" presId="urn:microsoft.com/office/officeart/2005/8/layout/lProcess2"/>
    <dgm:cxn modelId="{D167CA99-96DA-44A5-A1D5-25A3A54A21DB}" srcId="{AC93865A-C192-4A36-A8D1-22B13048D1A7}" destId="{95E90AEA-71C0-40CC-B8E4-ECC92EB95ABE}" srcOrd="0" destOrd="0" parTransId="{1851AA9A-C034-4BF2-A6B8-E139FE483F6F}" sibTransId="{7EB82B70-1901-42BB-8EF9-BC241A0E4CEC}"/>
    <dgm:cxn modelId="{7510DF99-2A98-43D8-8FE4-40FB19A26118}" srcId="{36EC957A-99A8-4E42-AD9B-76F6D068844B}" destId="{3BDFEBDA-CBF0-47F4-BC04-77915D31CEF9}" srcOrd="3" destOrd="0" parTransId="{D1725AB8-F64E-4EAA-B1BC-2205F9A5DFF3}" sibTransId="{5265A0B5-69E8-480F-A3A8-C0204EF5C472}"/>
    <dgm:cxn modelId="{9F6C47A2-0B27-4C7A-BF1A-1E2CFD8ACB81}" srcId="{752233F2-8BA4-4096-882B-32AD24C96776}" destId="{48404701-5052-482D-9FED-BB1D2B27AD50}" srcOrd="2" destOrd="0" parTransId="{81C64675-2B01-46D4-B29E-528921BF086A}" sibTransId="{92F1CA41-AE58-466B-BB1F-90535CC3DE98}"/>
    <dgm:cxn modelId="{B16293A6-2E56-4FA1-90C7-639AEE092FCF}" srcId="{AC93865A-C192-4A36-A8D1-22B13048D1A7}" destId="{0C6E34E0-C330-424C-9321-0B5EFDA1F889}" srcOrd="2" destOrd="0" parTransId="{670C16D9-6105-4765-AB92-3CC1DF790EDE}" sibTransId="{52C89BD5-8AB2-4875-869F-E9148665B7F9}"/>
    <dgm:cxn modelId="{FEA31AAA-6010-4394-BCC2-1F9C8E237078}" srcId="{752233F2-8BA4-4096-882B-32AD24C96776}" destId="{837BB07C-BFBE-439F-AEC5-1C2772331C7A}" srcOrd="3" destOrd="0" parTransId="{492D4837-6354-47F6-8B28-F580976AC1C2}" sibTransId="{3BCC1CE3-FDBB-4A46-9CB8-AA7400C95CC9}"/>
    <dgm:cxn modelId="{DCEDCAB1-00F6-4134-A2A6-D287EA21FBEF}" srcId="{36EC957A-99A8-4E42-AD9B-76F6D068844B}" destId="{2BE90F0E-2131-4E9F-80E9-CA8AEC49B210}" srcOrd="2" destOrd="0" parTransId="{5B505D18-8EB6-4097-A415-A37CDF95F671}" sibTransId="{E60B8AEC-B623-4959-9655-B004BE5A9D1D}"/>
    <dgm:cxn modelId="{81FAF5B6-D6F1-4B7C-8C8B-A6905E0452BD}" srcId="{95E90AEA-71C0-40CC-B8E4-ECC92EB95ABE}" destId="{B112DBF1-C6E5-4B93-93D1-550F7B05D46D}" srcOrd="0" destOrd="0" parTransId="{0CBFDE34-E0B4-4645-BF7A-F77AE13C96A3}" sibTransId="{B0E581BF-CF7D-47E9-8D70-4202FF6CA8DB}"/>
    <dgm:cxn modelId="{1095ADBE-580D-44D7-BD19-9CCC5DC8CC89}" srcId="{752233F2-8BA4-4096-882B-32AD24C96776}" destId="{22613E82-17AC-4B0C-AC94-DC4C9634C78D}" srcOrd="0" destOrd="0" parTransId="{4268495C-61F6-40DE-9546-D89C596FFF67}" sibTransId="{99C7385A-60C3-4B91-9B41-3276120BDE9A}"/>
    <dgm:cxn modelId="{2E8219C1-C383-40A7-863D-569B64E5BFE4}" type="presOf" srcId="{572369C5-6960-4994-BFA8-6BD266EC68EA}" destId="{86BBF539-CFE1-435A-BFC2-035173340E23}" srcOrd="0" destOrd="0" presId="urn:microsoft.com/office/officeart/2005/8/layout/lProcess2"/>
    <dgm:cxn modelId="{8D9983C8-1880-4FD0-BF95-27394BD0C77E}" srcId="{0C6E34E0-C330-424C-9321-0B5EFDA1F889}" destId="{37F24DCD-5DA8-4CEF-A697-853F9DFE4FAB}" srcOrd="0" destOrd="0" parTransId="{F58096ED-DA6D-4EB5-B41F-09D29E73AAED}" sibTransId="{FAF153D4-CE94-468D-AE09-70841C25946B}"/>
    <dgm:cxn modelId="{0619D6C9-3FF9-4E89-82F9-ACF4968EF40F}" type="presOf" srcId="{752233F2-8BA4-4096-882B-32AD24C96776}" destId="{6458336C-5369-42B0-81A0-D632345C6A8D}" srcOrd="0" destOrd="0" presId="urn:microsoft.com/office/officeart/2005/8/layout/lProcess2"/>
    <dgm:cxn modelId="{89FE5DCA-5FE2-4318-B24E-FCD540E12802}" srcId="{752233F2-8BA4-4096-882B-32AD24C96776}" destId="{FAC47658-4ACF-4D69-A5EB-3F14348EA262}" srcOrd="1" destOrd="0" parTransId="{72322F9D-EB42-48E9-B386-E26A773F0EED}" sibTransId="{0621EC62-5B92-4F7B-BE79-17DFF78F6950}"/>
    <dgm:cxn modelId="{C37ADBCB-DE4C-406A-9602-E9246B56EC8C}" srcId="{572369C5-6960-4994-BFA8-6BD266EC68EA}" destId="{61164D06-0654-448B-B759-11C8729D9800}" srcOrd="1" destOrd="0" parTransId="{D7E0374D-0849-4B31-9E40-5C173A5678AC}" sibTransId="{8A86FF1A-1531-4BB2-9325-81C8869B5EAA}"/>
    <dgm:cxn modelId="{D97053CF-5A0D-4C8A-8D62-F63D4917348D}" srcId="{AC93865A-C192-4A36-A8D1-22B13048D1A7}" destId="{36EC957A-99A8-4E42-AD9B-76F6D068844B}" srcOrd="1" destOrd="0" parTransId="{2CA042C2-C59A-4AD1-8010-DC8B2A075651}" sibTransId="{CE28616B-AA45-4C43-BD9E-27F5DB3BD2B7}"/>
    <dgm:cxn modelId="{A7D775D1-2737-49EA-BCAE-4B579EC75689}" type="presOf" srcId="{95E90AEA-71C0-40CC-B8E4-ECC92EB95ABE}" destId="{C774763D-6C06-480C-90DA-53832CC2A8B5}" srcOrd="0" destOrd="0" presId="urn:microsoft.com/office/officeart/2005/8/layout/lProcess2"/>
    <dgm:cxn modelId="{4E2927D5-2DC2-4E73-BAD8-00DCF75CFFE9}" srcId="{95E90AEA-71C0-40CC-B8E4-ECC92EB95ABE}" destId="{183DA860-D463-4590-B7EB-4FAE18731545}" srcOrd="2" destOrd="0" parTransId="{896151D1-F7D9-4F61-A0D4-552D5DA4E34B}" sibTransId="{F0141D65-4541-4888-ABB2-B4E45FA19E3D}"/>
    <dgm:cxn modelId="{32ECDFD8-98F5-4CCD-8336-CCF323712AC7}" srcId="{572369C5-6960-4994-BFA8-6BD266EC68EA}" destId="{57C24A79-FF59-401C-9E60-DB03997BC76E}" srcOrd="2" destOrd="0" parTransId="{955AE486-FB05-45F3-8122-325F09F2EBAC}" sibTransId="{151C30D7-1398-4BA8-AA3A-34053759DCBD}"/>
    <dgm:cxn modelId="{554F05E2-B547-4231-A276-E4EBDF23725B}" type="presOf" srcId="{837BB07C-BFBE-439F-AEC5-1C2772331C7A}" destId="{8B558E72-B83F-4CC2-B68F-88CFB3BDB362}" srcOrd="0" destOrd="0" presId="urn:microsoft.com/office/officeart/2005/8/layout/lProcess2"/>
    <dgm:cxn modelId="{2B86E1E4-B1F2-4ED9-A390-8B60A7F5DC36}" type="presOf" srcId="{572369C5-6960-4994-BFA8-6BD266EC68EA}" destId="{387B7758-6F89-47FB-8866-132C1B36A127}" srcOrd="1" destOrd="0" presId="urn:microsoft.com/office/officeart/2005/8/layout/lProcess2"/>
    <dgm:cxn modelId="{F24ADAE9-1560-4A80-BAFF-3FFC6C22D34B}" type="presOf" srcId="{183DA860-D463-4590-B7EB-4FAE18731545}" destId="{54D30B9B-4A95-4F32-B60C-FC0436A897DD}" srcOrd="0" destOrd="0" presId="urn:microsoft.com/office/officeart/2005/8/layout/lProcess2"/>
    <dgm:cxn modelId="{2212FEED-D793-409A-9D63-AF1CFD2C0405}" type="presOf" srcId="{61164D06-0654-448B-B759-11C8729D9800}" destId="{F50F77E8-0930-4258-8B2B-07ED7A52E07A}" srcOrd="0" destOrd="0" presId="urn:microsoft.com/office/officeart/2005/8/layout/lProcess2"/>
    <dgm:cxn modelId="{DF681FF4-0E6C-4733-B881-BBE23D2FEA0E}" srcId="{AC93865A-C192-4A36-A8D1-22B13048D1A7}" destId="{752233F2-8BA4-4096-882B-32AD24C96776}" srcOrd="3" destOrd="0" parTransId="{7DC28927-B902-4BDB-8C8F-11DD5A3DAF84}" sibTransId="{5FA68081-A9F3-4EF1-B46F-92CBF6B2A754}"/>
    <dgm:cxn modelId="{9E4E70FE-5C95-4990-8AC8-B34624D06CDC}" type="presOf" srcId="{36C37A3E-8729-43A1-9393-51CE3CC8FF13}" destId="{72E00FAF-1C06-4B56-AD24-80BB94977D49}" srcOrd="0" destOrd="0" presId="urn:microsoft.com/office/officeart/2005/8/layout/lProcess2"/>
    <dgm:cxn modelId="{33DE8533-52D9-469F-8A8C-148E88131768}" type="presParOf" srcId="{3CF35802-DA21-431C-B1D5-D0667B3130D2}" destId="{55ED2DD0-33A3-424E-B45D-4422D1EA1A79}" srcOrd="0" destOrd="0" presId="urn:microsoft.com/office/officeart/2005/8/layout/lProcess2"/>
    <dgm:cxn modelId="{417924E5-E0F1-4F26-9F37-DF7AB6B897DA}" type="presParOf" srcId="{55ED2DD0-33A3-424E-B45D-4422D1EA1A79}" destId="{C774763D-6C06-480C-90DA-53832CC2A8B5}" srcOrd="0" destOrd="0" presId="urn:microsoft.com/office/officeart/2005/8/layout/lProcess2"/>
    <dgm:cxn modelId="{2EA592BE-C571-4A4C-BE48-DBD58A765997}" type="presParOf" srcId="{55ED2DD0-33A3-424E-B45D-4422D1EA1A79}" destId="{513F80F3-60B0-4B30-A042-4346DDD1B50B}" srcOrd="1" destOrd="0" presId="urn:microsoft.com/office/officeart/2005/8/layout/lProcess2"/>
    <dgm:cxn modelId="{E63EA786-2F87-485E-984F-EFF194F35981}" type="presParOf" srcId="{55ED2DD0-33A3-424E-B45D-4422D1EA1A79}" destId="{75995021-F7EA-40A7-B34A-A3C266C0630E}" srcOrd="2" destOrd="0" presId="urn:microsoft.com/office/officeart/2005/8/layout/lProcess2"/>
    <dgm:cxn modelId="{2CC552DC-FE29-4020-B235-4122F261E904}" type="presParOf" srcId="{75995021-F7EA-40A7-B34A-A3C266C0630E}" destId="{07451479-4007-451B-A995-55E7C011AE24}" srcOrd="0" destOrd="0" presId="urn:microsoft.com/office/officeart/2005/8/layout/lProcess2"/>
    <dgm:cxn modelId="{862DCF93-DDCD-44FE-AE3C-ED7365656603}" type="presParOf" srcId="{07451479-4007-451B-A995-55E7C011AE24}" destId="{CE6989C1-5757-4E90-980F-57295D3D57EB}" srcOrd="0" destOrd="0" presId="urn:microsoft.com/office/officeart/2005/8/layout/lProcess2"/>
    <dgm:cxn modelId="{C9AF1F0C-7278-4EAF-ACC0-5C01494CB4B6}" type="presParOf" srcId="{07451479-4007-451B-A995-55E7C011AE24}" destId="{CEF87B64-5506-4258-8041-6BB0A51803EB}" srcOrd="1" destOrd="0" presId="urn:microsoft.com/office/officeart/2005/8/layout/lProcess2"/>
    <dgm:cxn modelId="{1F465394-2296-4588-AA05-F2B3D74E8EA3}" type="presParOf" srcId="{07451479-4007-451B-A995-55E7C011AE24}" destId="{746A28A2-8452-4D13-A3CF-42372B3992D4}" srcOrd="2" destOrd="0" presId="urn:microsoft.com/office/officeart/2005/8/layout/lProcess2"/>
    <dgm:cxn modelId="{75138506-E9ED-4A2A-AA20-9A4C94DD58E6}" type="presParOf" srcId="{07451479-4007-451B-A995-55E7C011AE24}" destId="{A8BB76BB-D527-44E4-8DC2-58DF8DF2F9CD}" srcOrd="3" destOrd="0" presId="urn:microsoft.com/office/officeart/2005/8/layout/lProcess2"/>
    <dgm:cxn modelId="{15B31D1C-2942-45C3-BD54-7260E63CF4E7}" type="presParOf" srcId="{07451479-4007-451B-A995-55E7C011AE24}" destId="{54D30B9B-4A95-4F32-B60C-FC0436A897DD}" srcOrd="4" destOrd="0" presId="urn:microsoft.com/office/officeart/2005/8/layout/lProcess2"/>
    <dgm:cxn modelId="{BAEE50CC-D3A7-480C-A2BF-C6A4186D3D3A}" type="presParOf" srcId="{3CF35802-DA21-431C-B1D5-D0667B3130D2}" destId="{023F55AD-A690-493C-8160-954F4AAB0A47}" srcOrd="1" destOrd="0" presId="urn:microsoft.com/office/officeart/2005/8/layout/lProcess2"/>
    <dgm:cxn modelId="{087FD3DE-CD92-4E8F-9815-01EAD50F85B5}" type="presParOf" srcId="{3CF35802-DA21-431C-B1D5-D0667B3130D2}" destId="{A9625207-3A8F-488D-BFBA-5A32EBE22D9A}" srcOrd="2" destOrd="0" presId="urn:microsoft.com/office/officeart/2005/8/layout/lProcess2"/>
    <dgm:cxn modelId="{78C525E1-223D-4B72-8A2F-21B94A0ACA82}" type="presParOf" srcId="{A9625207-3A8F-488D-BFBA-5A32EBE22D9A}" destId="{14207745-2018-4679-AA12-F9FC4C46EE93}" srcOrd="0" destOrd="0" presId="urn:microsoft.com/office/officeart/2005/8/layout/lProcess2"/>
    <dgm:cxn modelId="{F4A511A7-E987-4779-A68A-78B2307A218E}" type="presParOf" srcId="{A9625207-3A8F-488D-BFBA-5A32EBE22D9A}" destId="{B97C56AC-0326-45D3-B55E-54886CF435EA}" srcOrd="1" destOrd="0" presId="urn:microsoft.com/office/officeart/2005/8/layout/lProcess2"/>
    <dgm:cxn modelId="{1BFBAA42-AE9C-47DA-A725-F38E86B412BB}" type="presParOf" srcId="{A9625207-3A8F-488D-BFBA-5A32EBE22D9A}" destId="{0CFEC6C1-E28E-464B-BD78-A22BE81E26E0}" srcOrd="2" destOrd="0" presId="urn:microsoft.com/office/officeart/2005/8/layout/lProcess2"/>
    <dgm:cxn modelId="{6EB524A4-FE4C-4C78-9B22-C3B87E700BAD}" type="presParOf" srcId="{0CFEC6C1-E28E-464B-BD78-A22BE81E26E0}" destId="{E6B1067C-0596-4E38-AF9C-53A040B89023}" srcOrd="0" destOrd="0" presId="urn:microsoft.com/office/officeart/2005/8/layout/lProcess2"/>
    <dgm:cxn modelId="{B3411E68-E0CD-4D80-A0E0-3738FA4B337F}" type="presParOf" srcId="{E6B1067C-0596-4E38-AF9C-53A040B89023}" destId="{72E00FAF-1C06-4B56-AD24-80BB94977D49}" srcOrd="0" destOrd="0" presId="urn:microsoft.com/office/officeart/2005/8/layout/lProcess2"/>
    <dgm:cxn modelId="{0CA00EE9-1EB7-4BDC-B6D1-6319ACC82B8C}" type="presParOf" srcId="{E6B1067C-0596-4E38-AF9C-53A040B89023}" destId="{5DC01947-73F3-4727-AD5D-BF8A12F20B60}" srcOrd="1" destOrd="0" presId="urn:microsoft.com/office/officeart/2005/8/layout/lProcess2"/>
    <dgm:cxn modelId="{A221E831-7CE2-4D51-BCB3-515D3FD949DE}" type="presParOf" srcId="{E6B1067C-0596-4E38-AF9C-53A040B89023}" destId="{753A9821-88A6-4A63-A2E2-B2DE0D4A43A2}" srcOrd="2" destOrd="0" presId="urn:microsoft.com/office/officeart/2005/8/layout/lProcess2"/>
    <dgm:cxn modelId="{BE6CCF20-5340-4B2E-8233-A9F42CC8E68D}" type="presParOf" srcId="{E6B1067C-0596-4E38-AF9C-53A040B89023}" destId="{2E3DBEB8-2198-4981-9EC8-B3EDB641D8F0}" srcOrd="3" destOrd="0" presId="urn:microsoft.com/office/officeart/2005/8/layout/lProcess2"/>
    <dgm:cxn modelId="{6DBADDC5-70AE-41CD-994F-F44EDEF1D711}" type="presParOf" srcId="{E6B1067C-0596-4E38-AF9C-53A040B89023}" destId="{A7C4A1B5-2AB8-4DEA-9C47-DD7607D33D6F}" srcOrd="4" destOrd="0" presId="urn:microsoft.com/office/officeart/2005/8/layout/lProcess2"/>
    <dgm:cxn modelId="{7E38ADEC-441F-4A26-9FCE-25AF89E0E39F}" type="presParOf" srcId="{E6B1067C-0596-4E38-AF9C-53A040B89023}" destId="{3C1C2E95-A5FF-4E17-B0BC-4180A0EAB46D}" srcOrd="5" destOrd="0" presId="urn:microsoft.com/office/officeart/2005/8/layout/lProcess2"/>
    <dgm:cxn modelId="{EB78552D-F072-4928-B155-F18494097216}" type="presParOf" srcId="{E6B1067C-0596-4E38-AF9C-53A040B89023}" destId="{AA1055D1-AA09-4A83-B14C-4E46430DFBA5}" srcOrd="6" destOrd="0" presId="urn:microsoft.com/office/officeart/2005/8/layout/lProcess2"/>
    <dgm:cxn modelId="{3BDE8E3C-04F9-4C8F-ABFD-41508100F44A}" type="presParOf" srcId="{3CF35802-DA21-431C-B1D5-D0667B3130D2}" destId="{9C896A71-50DE-48AF-B3E0-B892DDD977CC}" srcOrd="3" destOrd="0" presId="urn:microsoft.com/office/officeart/2005/8/layout/lProcess2"/>
    <dgm:cxn modelId="{0B1F8460-AF82-478E-A6A8-6B87AB722986}" type="presParOf" srcId="{3CF35802-DA21-431C-B1D5-D0667B3130D2}" destId="{1D131419-AFA8-404C-9E92-96DCDF0CC8AA}" srcOrd="4" destOrd="0" presId="urn:microsoft.com/office/officeart/2005/8/layout/lProcess2"/>
    <dgm:cxn modelId="{754B7170-9C10-4E1E-AA10-07600D6E0E5F}" type="presParOf" srcId="{1D131419-AFA8-404C-9E92-96DCDF0CC8AA}" destId="{5B692525-564B-4763-88A6-9AD4F61149C3}" srcOrd="0" destOrd="0" presId="urn:microsoft.com/office/officeart/2005/8/layout/lProcess2"/>
    <dgm:cxn modelId="{1A587759-7BAB-48EF-9768-42278E0C723D}" type="presParOf" srcId="{1D131419-AFA8-404C-9E92-96DCDF0CC8AA}" destId="{D60CC888-084F-4E96-8044-7935F11E292D}" srcOrd="1" destOrd="0" presId="urn:microsoft.com/office/officeart/2005/8/layout/lProcess2"/>
    <dgm:cxn modelId="{10E764A1-8221-4B33-8FF9-E2363865CBEF}" type="presParOf" srcId="{1D131419-AFA8-404C-9E92-96DCDF0CC8AA}" destId="{4719419B-9CEE-4B58-B002-81BE9862D6DF}" srcOrd="2" destOrd="0" presId="urn:microsoft.com/office/officeart/2005/8/layout/lProcess2"/>
    <dgm:cxn modelId="{94661C2A-AFD5-4421-977F-3228798A8177}" type="presParOf" srcId="{4719419B-9CEE-4B58-B002-81BE9862D6DF}" destId="{0BA69EB4-F0F7-4A31-9375-FBD499398936}" srcOrd="0" destOrd="0" presId="urn:microsoft.com/office/officeart/2005/8/layout/lProcess2"/>
    <dgm:cxn modelId="{BC06B990-75AB-4636-B933-62AD4074646C}" type="presParOf" srcId="{0BA69EB4-F0F7-4A31-9375-FBD499398936}" destId="{E1DCD851-7464-44CC-8A30-0A747BD9F509}" srcOrd="0" destOrd="0" presId="urn:microsoft.com/office/officeart/2005/8/layout/lProcess2"/>
    <dgm:cxn modelId="{EBB9BCC1-5CC1-4C54-8B8D-8CEF38A3F20F}" type="presParOf" srcId="{0BA69EB4-F0F7-4A31-9375-FBD499398936}" destId="{B851FF6D-5E79-4F04-9392-06420828A23E}" srcOrd="1" destOrd="0" presId="urn:microsoft.com/office/officeart/2005/8/layout/lProcess2"/>
    <dgm:cxn modelId="{6EC7AB09-8AE1-4806-8C4D-C304BAFEE31C}" type="presParOf" srcId="{0BA69EB4-F0F7-4A31-9375-FBD499398936}" destId="{E77AB124-A04B-42E2-90C0-460FDE110BBE}" srcOrd="2" destOrd="0" presId="urn:microsoft.com/office/officeart/2005/8/layout/lProcess2"/>
    <dgm:cxn modelId="{8AC60590-9F50-4097-A4D9-2337C50A4CD0}" type="presParOf" srcId="{3CF35802-DA21-431C-B1D5-D0667B3130D2}" destId="{DBC792F9-DDF4-4128-87FC-4CE2ACF91706}" srcOrd="5" destOrd="0" presId="urn:microsoft.com/office/officeart/2005/8/layout/lProcess2"/>
    <dgm:cxn modelId="{A8E15448-8254-4252-AF56-D2DA90DE8CC3}" type="presParOf" srcId="{3CF35802-DA21-431C-B1D5-D0667B3130D2}" destId="{75B9DFEF-184A-4507-B7E8-DC6A330D7D46}" srcOrd="6" destOrd="0" presId="urn:microsoft.com/office/officeart/2005/8/layout/lProcess2"/>
    <dgm:cxn modelId="{14872C11-F378-4C12-987A-0D08B0105D88}" type="presParOf" srcId="{75B9DFEF-184A-4507-B7E8-DC6A330D7D46}" destId="{6458336C-5369-42B0-81A0-D632345C6A8D}" srcOrd="0" destOrd="0" presId="urn:microsoft.com/office/officeart/2005/8/layout/lProcess2"/>
    <dgm:cxn modelId="{59F94F7E-2A53-4411-83CB-7D8334FA1CDB}" type="presParOf" srcId="{75B9DFEF-184A-4507-B7E8-DC6A330D7D46}" destId="{99B550E8-E6BB-4B84-A313-814B39947D57}" srcOrd="1" destOrd="0" presId="urn:microsoft.com/office/officeart/2005/8/layout/lProcess2"/>
    <dgm:cxn modelId="{CC084CDA-A3C1-4D36-962A-1A1148C60C42}" type="presParOf" srcId="{75B9DFEF-184A-4507-B7E8-DC6A330D7D46}" destId="{8C9C9180-0118-43C8-9E11-68C21A58DB67}" srcOrd="2" destOrd="0" presId="urn:microsoft.com/office/officeart/2005/8/layout/lProcess2"/>
    <dgm:cxn modelId="{A75CEE4F-227E-4E27-8D9E-F8BDA30F07CE}" type="presParOf" srcId="{8C9C9180-0118-43C8-9E11-68C21A58DB67}" destId="{E9BFE305-ED02-4D22-91DC-BC261F7FB355}" srcOrd="0" destOrd="0" presId="urn:microsoft.com/office/officeart/2005/8/layout/lProcess2"/>
    <dgm:cxn modelId="{92C5B34D-D129-406B-B34E-E7A2A5E099D5}" type="presParOf" srcId="{E9BFE305-ED02-4D22-91DC-BC261F7FB355}" destId="{A84E8D4C-EA22-4EEA-A00C-EBE097A9CB2B}" srcOrd="0" destOrd="0" presId="urn:microsoft.com/office/officeart/2005/8/layout/lProcess2"/>
    <dgm:cxn modelId="{A8D01AF2-222D-425B-956B-A05CF8CBED58}" type="presParOf" srcId="{E9BFE305-ED02-4D22-91DC-BC261F7FB355}" destId="{6E11A369-2C25-41B9-B293-407BC9FE0BA1}" srcOrd="1" destOrd="0" presId="urn:microsoft.com/office/officeart/2005/8/layout/lProcess2"/>
    <dgm:cxn modelId="{E27915B8-8CB4-4958-B0D5-880884031FF5}" type="presParOf" srcId="{E9BFE305-ED02-4D22-91DC-BC261F7FB355}" destId="{A7D115DD-497B-4940-96E9-A17C934C0871}" srcOrd="2" destOrd="0" presId="urn:microsoft.com/office/officeart/2005/8/layout/lProcess2"/>
    <dgm:cxn modelId="{23769090-A8AB-4CA5-AA7E-984C830D37C8}" type="presParOf" srcId="{E9BFE305-ED02-4D22-91DC-BC261F7FB355}" destId="{7FDF912C-4744-4211-A1BD-6299825A0ADE}" srcOrd="3" destOrd="0" presId="urn:microsoft.com/office/officeart/2005/8/layout/lProcess2"/>
    <dgm:cxn modelId="{3E1BC890-DD82-4DBE-8932-656B257230DA}" type="presParOf" srcId="{E9BFE305-ED02-4D22-91DC-BC261F7FB355}" destId="{D730CB8B-4ECE-45E5-8E64-DD1F758FDA7E}" srcOrd="4" destOrd="0" presId="urn:microsoft.com/office/officeart/2005/8/layout/lProcess2"/>
    <dgm:cxn modelId="{EB8FB0C6-771B-4913-8E97-FEBC558790F7}" type="presParOf" srcId="{E9BFE305-ED02-4D22-91DC-BC261F7FB355}" destId="{334600AE-CAF1-4261-B45C-C62EA0CF676A}" srcOrd="5" destOrd="0" presId="urn:microsoft.com/office/officeart/2005/8/layout/lProcess2"/>
    <dgm:cxn modelId="{53F5983B-78BF-4237-B983-79047FEED602}" type="presParOf" srcId="{E9BFE305-ED02-4D22-91DC-BC261F7FB355}" destId="{8B558E72-B83F-4CC2-B68F-88CFB3BDB362}" srcOrd="6" destOrd="0" presId="urn:microsoft.com/office/officeart/2005/8/layout/lProcess2"/>
    <dgm:cxn modelId="{CA8C5D8F-ABD2-422F-9B86-F7E71412CF51}" type="presParOf" srcId="{3CF35802-DA21-431C-B1D5-D0667B3130D2}" destId="{F1DA87F1-2638-427A-879F-20109A7E83E6}" srcOrd="7" destOrd="0" presId="urn:microsoft.com/office/officeart/2005/8/layout/lProcess2"/>
    <dgm:cxn modelId="{A54F4052-F9A7-420C-BA2D-64AF7613AEDF}" type="presParOf" srcId="{3CF35802-DA21-431C-B1D5-D0667B3130D2}" destId="{6BAB6475-3362-4A17-AACE-C6A4BAC81F54}" srcOrd="8" destOrd="0" presId="urn:microsoft.com/office/officeart/2005/8/layout/lProcess2"/>
    <dgm:cxn modelId="{17128BBD-AE05-49AC-8D45-E04A011E5A2C}" type="presParOf" srcId="{6BAB6475-3362-4A17-AACE-C6A4BAC81F54}" destId="{86BBF539-CFE1-435A-BFC2-035173340E23}" srcOrd="0" destOrd="0" presId="urn:microsoft.com/office/officeart/2005/8/layout/lProcess2"/>
    <dgm:cxn modelId="{C217F6EB-EB10-4A5F-ACCF-D2FBDC586F7F}" type="presParOf" srcId="{6BAB6475-3362-4A17-AACE-C6A4BAC81F54}" destId="{387B7758-6F89-47FB-8866-132C1B36A127}" srcOrd="1" destOrd="0" presId="urn:microsoft.com/office/officeart/2005/8/layout/lProcess2"/>
    <dgm:cxn modelId="{F0FB24C7-09E5-4674-827A-8C9F2744F4C0}" type="presParOf" srcId="{6BAB6475-3362-4A17-AACE-C6A4BAC81F54}" destId="{38D43943-94D8-4E0F-AA90-194440DD9E10}" srcOrd="2" destOrd="0" presId="urn:microsoft.com/office/officeart/2005/8/layout/lProcess2"/>
    <dgm:cxn modelId="{9C1B4F85-9109-48E3-9DC4-DB885206E8CA}" type="presParOf" srcId="{38D43943-94D8-4E0F-AA90-194440DD9E10}" destId="{28F0BBAD-16BF-4E7E-BFDA-9CC951F31E13}" srcOrd="0" destOrd="0" presId="urn:microsoft.com/office/officeart/2005/8/layout/lProcess2"/>
    <dgm:cxn modelId="{F0D36791-6643-4243-A918-0387A996D2D0}" type="presParOf" srcId="{28F0BBAD-16BF-4E7E-BFDA-9CC951F31E13}" destId="{44F28B36-D202-4562-89C5-6E580B080B90}" srcOrd="0" destOrd="0" presId="urn:microsoft.com/office/officeart/2005/8/layout/lProcess2"/>
    <dgm:cxn modelId="{6468BFC0-1636-4284-9F31-834D4A56ACCB}" type="presParOf" srcId="{28F0BBAD-16BF-4E7E-BFDA-9CC951F31E13}" destId="{3A0ED0A1-BF53-4110-AB8C-205688C0604B}" srcOrd="1" destOrd="0" presId="urn:microsoft.com/office/officeart/2005/8/layout/lProcess2"/>
    <dgm:cxn modelId="{90995555-3EFF-45AA-9A87-DA4CA03C1D9C}" type="presParOf" srcId="{28F0BBAD-16BF-4E7E-BFDA-9CC951F31E13}" destId="{F50F77E8-0930-4258-8B2B-07ED7A52E07A}" srcOrd="2" destOrd="0" presId="urn:microsoft.com/office/officeart/2005/8/layout/lProcess2"/>
    <dgm:cxn modelId="{F76CCA18-7DC1-4252-9E2C-7F8C8A1424F0}" type="presParOf" srcId="{28F0BBAD-16BF-4E7E-BFDA-9CC951F31E13}" destId="{9CAB66CB-0169-481F-9615-6E7ECE108359}" srcOrd="3" destOrd="0" presId="urn:microsoft.com/office/officeart/2005/8/layout/lProcess2"/>
    <dgm:cxn modelId="{A99B9B5D-BF4F-4CC3-8B3A-2897D35DDA09}" type="presParOf" srcId="{28F0BBAD-16BF-4E7E-BFDA-9CC951F31E13}" destId="{62795778-7032-491C-9A6A-44581DAB9C7B}"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56CC02-F82C-4414-949C-20EFC7D3E950}" type="doc">
      <dgm:prSet loTypeId="urn:microsoft.com/office/officeart/2018/5/layout/CenteredIconLabelDescriptionList" loCatId="icon" qsTypeId="urn:microsoft.com/office/officeart/2005/8/quickstyle/simple1" qsCatId="simple" csTypeId="urn:microsoft.com/office/officeart/2005/8/colors/accent5_2" csCatId="accent5" phldr="1"/>
      <dgm:spPr/>
      <dgm:t>
        <a:bodyPr/>
        <a:lstStyle/>
        <a:p>
          <a:endParaRPr lang="en-US"/>
        </a:p>
      </dgm:t>
    </dgm:pt>
    <dgm:pt modelId="{76BC3D62-D79E-4646-A05C-790ECD254D77}">
      <dgm:prSet custT="1"/>
      <dgm:spPr/>
      <dgm:t>
        <a:bodyPr/>
        <a:lstStyle/>
        <a:p>
          <a:pPr>
            <a:lnSpc>
              <a:spcPct val="100000"/>
            </a:lnSpc>
            <a:defRPr b="1"/>
          </a:pPr>
          <a:r>
            <a:rPr lang="en-US" sz="1200"/>
            <a:t>Feedback</a:t>
          </a:r>
        </a:p>
      </dgm:t>
    </dgm:pt>
    <dgm:pt modelId="{9DE7FE73-33C4-495A-AAD2-0D23BECB8356}" type="parTrans" cxnId="{BC76D156-CE00-43E0-930E-FEB9F2F8B6FA}">
      <dgm:prSet/>
      <dgm:spPr/>
      <dgm:t>
        <a:bodyPr/>
        <a:lstStyle/>
        <a:p>
          <a:endParaRPr lang="en-US" sz="1200"/>
        </a:p>
      </dgm:t>
    </dgm:pt>
    <dgm:pt modelId="{EB1C7BBA-79A4-416E-8A86-8E6A031E41DB}" type="sibTrans" cxnId="{BC76D156-CE00-43E0-930E-FEB9F2F8B6FA}">
      <dgm:prSet/>
      <dgm:spPr/>
      <dgm:t>
        <a:bodyPr/>
        <a:lstStyle/>
        <a:p>
          <a:endParaRPr lang="en-US" sz="1200"/>
        </a:p>
      </dgm:t>
    </dgm:pt>
    <dgm:pt modelId="{A4ED7D3A-08A7-43AE-B539-1EFD9B984A4C}">
      <dgm:prSet custT="1"/>
      <dgm:spPr/>
      <dgm:t>
        <a:bodyPr/>
        <a:lstStyle/>
        <a:p>
          <a:pPr>
            <a:lnSpc>
              <a:spcPct val="100000"/>
            </a:lnSpc>
          </a:pPr>
          <a:r>
            <a:rPr lang="en-US" sz="1200"/>
            <a:t>1. Public schools may refuse to make space in their budget for this third-party education quality assurance program</a:t>
          </a:r>
        </a:p>
      </dgm:t>
    </dgm:pt>
    <dgm:pt modelId="{F3F24CDA-FD11-40A1-99A0-B7AEC0D40444}" type="parTrans" cxnId="{5B313DDD-A3E8-498D-BDCE-CDB9D3B261A0}">
      <dgm:prSet/>
      <dgm:spPr/>
      <dgm:t>
        <a:bodyPr/>
        <a:lstStyle/>
        <a:p>
          <a:endParaRPr lang="en-US" sz="1200"/>
        </a:p>
      </dgm:t>
    </dgm:pt>
    <dgm:pt modelId="{4BD47650-5604-48CE-B529-0361CF807BAF}" type="sibTrans" cxnId="{5B313DDD-A3E8-498D-BDCE-CDB9D3B261A0}">
      <dgm:prSet/>
      <dgm:spPr/>
      <dgm:t>
        <a:bodyPr/>
        <a:lstStyle/>
        <a:p>
          <a:endParaRPr lang="en-US" sz="1200"/>
        </a:p>
      </dgm:t>
    </dgm:pt>
    <dgm:pt modelId="{D0404CB1-DB32-4C15-8991-6D77FAD2EE88}">
      <dgm:prSet custT="1"/>
      <dgm:spPr/>
      <dgm:t>
        <a:bodyPr/>
        <a:lstStyle/>
        <a:p>
          <a:pPr>
            <a:lnSpc>
              <a:spcPct val="100000"/>
            </a:lnSpc>
          </a:pPr>
          <a:r>
            <a:rPr lang="en-US" sz="1200"/>
            <a:t>2. Parents may be unable to enforce token system, if they cannot supervise </a:t>
          </a:r>
          <a:r>
            <a:rPr lang="en-US" sz="1200">
              <a:latin typeface="Franklin Gothic Book" panose="020B0503020102020204"/>
            </a:rPr>
            <a:t>children's</a:t>
          </a:r>
          <a:r>
            <a:rPr lang="en-US" sz="1200"/>
            <a:t> recreation</a:t>
          </a:r>
        </a:p>
      </dgm:t>
    </dgm:pt>
    <dgm:pt modelId="{3525D0FA-ABEA-42AD-B7E6-CBAD901F07C4}" type="parTrans" cxnId="{6131CAA7-5372-4A99-AAD8-16D7E27ECFEA}">
      <dgm:prSet/>
      <dgm:spPr/>
      <dgm:t>
        <a:bodyPr/>
        <a:lstStyle/>
        <a:p>
          <a:endParaRPr lang="en-US" sz="1200"/>
        </a:p>
      </dgm:t>
    </dgm:pt>
    <dgm:pt modelId="{304A8904-DD05-402B-9662-2F88AB522BA1}" type="sibTrans" cxnId="{6131CAA7-5372-4A99-AAD8-16D7E27ECFEA}">
      <dgm:prSet/>
      <dgm:spPr/>
      <dgm:t>
        <a:bodyPr/>
        <a:lstStyle/>
        <a:p>
          <a:endParaRPr lang="en-US" sz="1200"/>
        </a:p>
      </dgm:t>
    </dgm:pt>
    <dgm:pt modelId="{E08F608E-664D-4870-BDA2-CE726FB8175F}">
      <dgm:prSet custT="1"/>
      <dgm:spPr/>
      <dgm:t>
        <a:bodyPr/>
        <a:lstStyle/>
        <a:p>
          <a:pPr>
            <a:lnSpc>
              <a:spcPct val="100000"/>
            </a:lnSpc>
          </a:pPr>
          <a:r>
            <a:rPr lang="en-US" sz="1200"/>
            <a:t>3. Distractions may not be fixed by this solution</a:t>
          </a:r>
        </a:p>
      </dgm:t>
    </dgm:pt>
    <dgm:pt modelId="{058791D1-4D5D-462F-97CC-B56FA0972024}" type="parTrans" cxnId="{614E6B72-B83C-4D56-B4C2-286F3E19BDAB}">
      <dgm:prSet/>
      <dgm:spPr/>
      <dgm:t>
        <a:bodyPr/>
        <a:lstStyle/>
        <a:p>
          <a:endParaRPr lang="en-US" sz="1200"/>
        </a:p>
      </dgm:t>
    </dgm:pt>
    <dgm:pt modelId="{BC4ADBC6-C2DC-4036-A8F4-F0954EC6D91C}" type="sibTrans" cxnId="{614E6B72-B83C-4D56-B4C2-286F3E19BDAB}">
      <dgm:prSet/>
      <dgm:spPr/>
      <dgm:t>
        <a:bodyPr/>
        <a:lstStyle/>
        <a:p>
          <a:endParaRPr lang="en-US" sz="1200"/>
        </a:p>
      </dgm:t>
    </dgm:pt>
    <dgm:pt modelId="{078DFE2A-984B-49CC-94BC-3A7DB7AD5611}">
      <dgm:prSet custT="1"/>
      <dgm:spPr/>
      <dgm:t>
        <a:bodyPr/>
        <a:lstStyle/>
        <a:p>
          <a:pPr>
            <a:lnSpc>
              <a:spcPct val="100000"/>
            </a:lnSpc>
          </a:pPr>
          <a:r>
            <a:rPr lang="en-US" sz="1200"/>
            <a:t>4. School hours typically still do not align with working hours</a:t>
          </a:r>
        </a:p>
      </dgm:t>
    </dgm:pt>
    <dgm:pt modelId="{EA91D957-89D1-42BB-B462-A57051526883}" type="parTrans" cxnId="{097B4554-4F43-4C69-AB80-4139CAD7E408}">
      <dgm:prSet/>
      <dgm:spPr/>
      <dgm:t>
        <a:bodyPr/>
        <a:lstStyle/>
        <a:p>
          <a:endParaRPr lang="en-US" sz="1200"/>
        </a:p>
      </dgm:t>
    </dgm:pt>
    <dgm:pt modelId="{96D38422-B310-467A-8379-11486F9125BB}" type="sibTrans" cxnId="{097B4554-4F43-4C69-AB80-4139CAD7E408}">
      <dgm:prSet/>
      <dgm:spPr/>
      <dgm:t>
        <a:bodyPr/>
        <a:lstStyle/>
        <a:p>
          <a:endParaRPr lang="en-US" sz="1200"/>
        </a:p>
      </dgm:t>
    </dgm:pt>
    <dgm:pt modelId="{E8EF5EF8-D8A0-4F37-AD1A-E91BA1F6436B}">
      <dgm:prSet custT="1"/>
      <dgm:spPr/>
      <dgm:t>
        <a:bodyPr/>
        <a:lstStyle/>
        <a:p>
          <a:pPr>
            <a:lnSpc>
              <a:spcPct val="100000"/>
            </a:lnSpc>
            <a:defRPr b="1"/>
          </a:pPr>
          <a:r>
            <a:rPr lang="en-US" sz="1200"/>
            <a:t>Iteration – For version 2, we will focus on</a:t>
          </a:r>
        </a:p>
      </dgm:t>
    </dgm:pt>
    <dgm:pt modelId="{0D56D00F-94D0-4716-A6C8-24D31EF815BF}" type="parTrans" cxnId="{E9DE72A7-2088-4BDF-B220-681807BA51F6}">
      <dgm:prSet/>
      <dgm:spPr/>
      <dgm:t>
        <a:bodyPr/>
        <a:lstStyle/>
        <a:p>
          <a:endParaRPr lang="en-US" sz="1200"/>
        </a:p>
      </dgm:t>
    </dgm:pt>
    <dgm:pt modelId="{F3CE9438-1388-494C-BECB-EA8A0822697D}" type="sibTrans" cxnId="{E9DE72A7-2088-4BDF-B220-681807BA51F6}">
      <dgm:prSet/>
      <dgm:spPr/>
      <dgm:t>
        <a:bodyPr/>
        <a:lstStyle/>
        <a:p>
          <a:endParaRPr lang="en-US" sz="1200"/>
        </a:p>
      </dgm:t>
    </dgm:pt>
    <dgm:pt modelId="{3F0BA0DA-C6B1-4CD6-951B-E5B47F5EAA54}">
      <dgm:prSet custT="1"/>
      <dgm:spPr/>
      <dgm:t>
        <a:bodyPr/>
        <a:lstStyle/>
        <a:p>
          <a:pPr>
            <a:lnSpc>
              <a:spcPct val="100000"/>
            </a:lnSpc>
          </a:pPr>
          <a:r>
            <a:rPr lang="en-US" sz="1200"/>
            <a:t>1. Minimizing cost of implementation of this program</a:t>
          </a:r>
        </a:p>
      </dgm:t>
    </dgm:pt>
    <dgm:pt modelId="{A05D0796-F0BF-46D7-8400-CC140B70371A}" type="parTrans" cxnId="{9B78DF4E-AFB0-46FC-99F8-6A80513290EB}">
      <dgm:prSet/>
      <dgm:spPr/>
      <dgm:t>
        <a:bodyPr/>
        <a:lstStyle/>
        <a:p>
          <a:endParaRPr lang="en-US" sz="1200"/>
        </a:p>
      </dgm:t>
    </dgm:pt>
    <dgm:pt modelId="{0D504A63-6D52-4250-A919-EEA72AD4B29C}" type="sibTrans" cxnId="{9B78DF4E-AFB0-46FC-99F8-6A80513290EB}">
      <dgm:prSet/>
      <dgm:spPr/>
      <dgm:t>
        <a:bodyPr/>
        <a:lstStyle/>
        <a:p>
          <a:endParaRPr lang="en-US" sz="1200"/>
        </a:p>
      </dgm:t>
    </dgm:pt>
    <dgm:pt modelId="{6843B650-0673-4211-AB6B-0ACFD9F43FB6}">
      <dgm:prSet custT="1"/>
      <dgm:spPr/>
      <dgm:t>
        <a:bodyPr/>
        <a:lstStyle/>
        <a:p>
          <a:pPr>
            <a:lnSpc>
              <a:spcPct val="100000"/>
            </a:lnSpc>
          </a:pPr>
          <a:r>
            <a:rPr lang="en-US" sz="1200"/>
            <a:t>2. We will implement software to prevent sources of distraction on computers</a:t>
          </a:r>
        </a:p>
      </dgm:t>
    </dgm:pt>
    <dgm:pt modelId="{DA996402-0B38-4320-A5A8-B2346CBFA9E6}" type="parTrans" cxnId="{815827B6-5358-4801-987A-C84448073A6A}">
      <dgm:prSet/>
      <dgm:spPr/>
      <dgm:t>
        <a:bodyPr/>
        <a:lstStyle/>
        <a:p>
          <a:endParaRPr lang="en-US" sz="1200"/>
        </a:p>
      </dgm:t>
    </dgm:pt>
    <dgm:pt modelId="{6BD51041-F48E-4846-AC84-31324741A751}" type="sibTrans" cxnId="{815827B6-5358-4801-987A-C84448073A6A}">
      <dgm:prSet/>
      <dgm:spPr/>
      <dgm:t>
        <a:bodyPr/>
        <a:lstStyle/>
        <a:p>
          <a:endParaRPr lang="en-US" sz="1200"/>
        </a:p>
      </dgm:t>
    </dgm:pt>
    <dgm:pt modelId="{ABC84ED7-3428-4A2B-9468-82AAE47A2EAB}">
      <dgm:prSet phldr="0" custT="1"/>
      <dgm:spPr/>
      <dgm:t>
        <a:bodyPr/>
        <a:lstStyle/>
        <a:p>
          <a:pPr>
            <a:lnSpc>
              <a:spcPct val="100000"/>
            </a:lnSpc>
            <a:defRPr b="1"/>
          </a:pPr>
          <a:r>
            <a:rPr lang="en-US" sz="1200">
              <a:latin typeface="Franklin Gothic Book" panose="020B0503020102020204"/>
            </a:rPr>
            <a:t>Assumptions</a:t>
          </a:r>
        </a:p>
      </dgm:t>
    </dgm:pt>
    <dgm:pt modelId="{3C1C3CC4-84EF-4068-9444-6287D2A01A6E}" type="parTrans" cxnId="{1C266167-2A2E-4E7E-9F83-C96E1B7F0419}">
      <dgm:prSet/>
      <dgm:spPr/>
      <dgm:t>
        <a:bodyPr/>
        <a:lstStyle/>
        <a:p>
          <a:endParaRPr lang="en-US" sz="1200"/>
        </a:p>
      </dgm:t>
    </dgm:pt>
    <dgm:pt modelId="{F7322855-EAA2-4637-A4E3-EED451B9407A}" type="sibTrans" cxnId="{1C266167-2A2E-4E7E-9F83-C96E1B7F0419}">
      <dgm:prSet/>
      <dgm:spPr/>
      <dgm:t>
        <a:bodyPr/>
        <a:lstStyle/>
        <a:p>
          <a:endParaRPr lang="en-US" sz="1200"/>
        </a:p>
      </dgm:t>
    </dgm:pt>
    <dgm:pt modelId="{999BE2E7-7051-4993-86F9-B1C2FB2DCB83}">
      <dgm:prSet phldr="0" custT="1"/>
      <dgm:spPr/>
      <dgm:t>
        <a:bodyPr/>
        <a:lstStyle/>
        <a:p>
          <a:pPr>
            <a:lnSpc>
              <a:spcPct val="100000"/>
            </a:lnSpc>
          </a:pPr>
          <a:r>
            <a:rPr lang="en-US" sz="1200" b="0">
              <a:latin typeface="Franklin Gothic Book" panose="020B0503020102020204"/>
            </a:rPr>
            <a:t>1. Students attend class over a video conferencing platform, such as Zoom</a:t>
          </a:r>
        </a:p>
      </dgm:t>
    </dgm:pt>
    <dgm:pt modelId="{E64B7469-BEC4-4112-87CB-81D582E7E209}" type="parTrans" cxnId="{EE7E20FA-37BE-4602-BC4A-B618FBFD0665}">
      <dgm:prSet/>
      <dgm:spPr/>
      <dgm:t>
        <a:bodyPr/>
        <a:lstStyle/>
        <a:p>
          <a:endParaRPr lang="en-US" sz="1200"/>
        </a:p>
      </dgm:t>
    </dgm:pt>
    <dgm:pt modelId="{E9473656-12A3-4EF8-8007-9EA94D44144C}" type="sibTrans" cxnId="{EE7E20FA-37BE-4602-BC4A-B618FBFD0665}">
      <dgm:prSet/>
      <dgm:spPr/>
      <dgm:t>
        <a:bodyPr/>
        <a:lstStyle/>
        <a:p>
          <a:endParaRPr lang="en-US" sz="1200"/>
        </a:p>
      </dgm:t>
    </dgm:pt>
    <dgm:pt modelId="{B2124756-0114-4C5F-AD16-6D81BE8E45D5}">
      <dgm:prSet phldr="0" custT="1"/>
      <dgm:spPr/>
      <dgm:t>
        <a:bodyPr/>
        <a:lstStyle/>
        <a:p>
          <a:pPr>
            <a:lnSpc>
              <a:spcPct val="100000"/>
            </a:lnSpc>
          </a:pPr>
          <a:r>
            <a:rPr lang="en-US" sz="1200" b="0">
              <a:latin typeface="Franklin Gothic Book" panose="020B0503020102020204"/>
            </a:rPr>
            <a:t>3. The current virtual modality of education and work-from-home will continue for the foreseeable future</a:t>
          </a:r>
        </a:p>
      </dgm:t>
    </dgm:pt>
    <dgm:pt modelId="{016C3209-3049-48A1-8993-952D8D81FF03}" type="parTrans" cxnId="{E8345EDC-242B-4AFF-A085-C5AB6E64AE18}">
      <dgm:prSet/>
      <dgm:spPr/>
      <dgm:t>
        <a:bodyPr/>
        <a:lstStyle/>
        <a:p>
          <a:endParaRPr lang="en-US" sz="1200"/>
        </a:p>
      </dgm:t>
    </dgm:pt>
    <dgm:pt modelId="{865B91DF-495D-4B4D-89A2-38E43BFA8BFB}" type="sibTrans" cxnId="{E8345EDC-242B-4AFF-A085-C5AB6E64AE18}">
      <dgm:prSet/>
      <dgm:spPr/>
      <dgm:t>
        <a:bodyPr/>
        <a:lstStyle/>
        <a:p>
          <a:endParaRPr lang="en-US" sz="1200"/>
        </a:p>
      </dgm:t>
    </dgm:pt>
    <dgm:pt modelId="{117804E9-555F-4635-A419-823447A589C3}">
      <dgm:prSet phldr="0" custT="1"/>
      <dgm:spPr/>
      <dgm:t>
        <a:bodyPr/>
        <a:lstStyle/>
        <a:p>
          <a:pPr rtl="0">
            <a:lnSpc>
              <a:spcPct val="100000"/>
            </a:lnSpc>
          </a:pPr>
          <a:r>
            <a:rPr lang="en-US" sz="1200" b="0">
              <a:latin typeface="Franklin Gothic Book" panose="020B0503020102020204"/>
            </a:rPr>
            <a:t>2. All instruction is online</a:t>
          </a:r>
        </a:p>
      </dgm:t>
    </dgm:pt>
    <dgm:pt modelId="{96706B28-40E0-4758-9DA2-2965AE8A02EF}" type="parTrans" cxnId="{F8E04569-DFF9-4765-85E4-504F9D412C87}">
      <dgm:prSet/>
      <dgm:spPr/>
      <dgm:t>
        <a:bodyPr/>
        <a:lstStyle/>
        <a:p>
          <a:endParaRPr lang="en-US" sz="1200"/>
        </a:p>
      </dgm:t>
    </dgm:pt>
    <dgm:pt modelId="{1C28DF16-CC8E-4FD3-B45A-9CDEB19B299E}" type="sibTrans" cxnId="{F8E04569-DFF9-4765-85E4-504F9D412C87}">
      <dgm:prSet/>
      <dgm:spPr/>
      <dgm:t>
        <a:bodyPr/>
        <a:lstStyle/>
        <a:p>
          <a:endParaRPr lang="en-US" sz="1200"/>
        </a:p>
      </dgm:t>
    </dgm:pt>
    <dgm:pt modelId="{85C97790-F72E-4406-92F4-3A6CC1D0ABCE}" type="pres">
      <dgm:prSet presAssocID="{2E56CC02-F82C-4414-949C-20EFC7D3E950}" presName="root" presStyleCnt="0">
        <dgm:presLayoutVars>
          <dgm:dir/>
          <dgm:resizeHandles val="exact"/>
        </dgm:presLayoutVars>
      </dgm:prSet>
      <dgm:spPr/>
    </dgm:pt>
    <dgm:pt modelId="{32C67253-DAF5-482E-BFFC-1CC7FE6E5CFB}" type="pres">
      <dgm:prSet presAssocID="{76BC3D62-D79E-4646-A05C-790ECD254D77}" presName="compNode" presStyleCnt="0"/>
      <dgm:spPr/>
    </dgm:pt>
    <dgm:pt modelId="{F1B71B8C-8FAA-4768-96D9-E3A6E1EDEEE2}" type="pres">
      <dgm:prSet presAssocID="{76BC3D62-D79E-4646-A05C-790ECD254D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821D2F5E-CE2E-45C6-B1C4-185732FBA892}" type="pres">
      <dgm:prSet presAssocID="{76BC3D62-D79E-4646-A05C-790ECD254D77}" presName="iconSpace" presStyleCnt="0"/>
      <dgm:spPr/>
    </dgm:pt>
    <dgm:pt modelId="{675F3B68-36BB-475F-94BE-12B86559C018}" type="pres">
      <dgm:prSet presAssocID="{76BC3D62-D79E-4646-A05C-790ECD254D77}" presName="parTx" presStyleLbl="revTx" presStyleIdx="0" presStyleCnt="6">
        <dgm:presLayoutVars>
          <dgm:chMax val="0"/>
          <dgm:chPref val="0"/>
        </dgm:presLayoutVars>
      </dgm:prSet>
      <dgm:spPr/>
    </dgm:pt>
    <dgm:pt modelId="{1DDDAA59-3FB2-4D65-8F35-EB80FADE8802}" type="pres">
      <dgm:prSet presAssocID="{76BC3D62-D79E-4646-A05C-790ECD254D77}" presName="txSpace" presStyleCnt="0"/>
      <dgm:spPr/>
    </dgm:pt>
    <dgm:pt modelId="{31883399-64E7-421B-B74E-4BC214B4FC92}" type="pres">
      <dgm:prSet presAssocID="{76BC3D62-D79E-4646-A05C-790ECD254D77}" presName="desTx" presStyleLbl="revTx" presStyleIdx="1" presStyleCnt="6">
        <dgm:presLayoutVars/>
      </dgm:prSet>
      <dgm:spPr/>
    </dgm:pt>
    <dgm:pt modelId="{66F06FA8-F9C9-4A90-86BB-0EA47CD89A26}" type="pres">
      <dgm:prSet presAssocID="{EB1C7BBA-79A4-416E-8A86-8E6A031E41DB}" presName="sibTrans" presStyleCnt="0"/>
      <dgm:spPr/>
    </dgm:pt>
    <dgm:pt modelId="{AE470F9D-E5F0-494D-AF3D-A4A83FC2EB3D}" type="pres">
      <dgm:prSet presAssocID="{E8EF5EF8-D8A0-4F37-AD1A-E91BA1F6436B}" presName="compNode" presStyleCnt="0"/>
      <dgm:spPr/>
    </dgm:pt>
    <dgm:pt modelId="{AE385EA5-6CE0-47F6-89D9-D735AB3AA6D3}" type="pres">
      <dgm:prSet presAssocID="{E8EF5EF8-D8A0-4F37-AD1A-E91BA1F643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E126E266-5CD5-4D17-8868-242077B2ABEA}" type="pres">
      <dgm:prSet presAssocID="{E8EF5EF8-D8A0-4F37-AD1A-E91BA1F6436B}" presName="iconSpace" presStyleCnt="0"/>
      <dgm:spPr/>
    </dgm:pt>
    <dgm:pt modelId="{B6D16A8C-3A85-4FE3-BBD3-29BD1D0B5E74}" type="pres">
      <dgm:prSet presAssocID="{E8EF5EF8-D8A0-4F37-AD1A-E91BA1F6436B}" presName="parTx" presStyleLbl="revTx" presStyleIdx="2" presStyleCnt="6">
        <dgm:presLayoutVars>
          <dgm:chMax val="0"/>
          <dgm:chPref val="0"/>
        </dgm:presLayoutVars>
      </dgm:prSet>
      <dgm:spPr/>
    </dgm:pt>
    <dgm:pt modelId="{ED89DC12-8228-446E-A529-182256D8549F}" type="pres">
      <dgm:prSet presAssocID="{E8EF5EF8-D8A0-4F37-AD1A-E91BA1F6436B}" presName="txSpace" presStyleCnt="0"/>
      <dgm:spPr/>
    </dgm:pt>
    <dgm:pt modelId="{722FDD79-B1D4-4BFA-BE25-59210DCA29FF}" type="pres">
      <dgm:prSet presAssocID="{E8EF5EF8-D8A0-4F37-AD1A-E91BA1F6436B}" presName="desTx" presStyleLbl="revTx" presStyleIdx="3" presStyleCnt="6">
        <dgm:presLayoutVars/>
      </dgm:prSet>
      <dgm:spPr/>
    </dgm:pt>
    <dgm:pt modelId="{6DFEAE82-A7CC-4728-81A5-967BC22847EE}" type="pres">
      <dgm:prSet presAssocID="{F3CE9438-1388-494C-BECB-EA8A0822697D}" presName="sibTrans" presStyleCnt="0"/>
      <dgm:spPr/>
    </dgm:pt>
    <dgm:pt modelId="{1A4BDDDC-07D5-489B-B2BF-10667A1B00F7}" type="pres">
      <dgm:prSet presAssocID="{ABC84ED7-3428-4A2B-9468-82AAE47A2EAB}" presName="compNode" presStyleCnt="0"/>
      <dgm:spPr/>
    </dgm:pt>
    <dgm:pt modelId="{3D1A0BA2-5249-40F0-858D-0A8FBD664D74}" type="pres">
      <dgm:prSet presAssocID="{ABC84ED7-3428-4A2B-9468-82AAE47A2E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ead with gears"/>
        </a:ext>
      </dgm:extLst>
    </dgm:pt>
    <dgm:pt modelId="{EAB46289-8A5A-4E75-BFC2-61533495FDB4}" type="pres">
      <dgm:prSet presAssocID="{ABC84ED7-3428-4A2B-9468-82AAE47A2EAB}" presName="iconSpace" presStyleCnt="0"/>
      <dgm:spPr/>
    </dgm:pt>
    <dgm:pt modelId="{F0701A1C-0BEE-44E2-98B1-375780F79860}" type="pres">
      <dgm:prSet presAssocID="{ABC84ED7-3428-4A2B-9468-82AAE47A2EAB}" presName="parTx" presStyleLbl="revTx" presStyleIdx="4" presStyleCnt="6">
        <dgm:presLayoutVars>
          <dgm:chMax val="0"/>
          <dgm:chPref val="0"/>
        </dgm:presLayoutVars>
      </dgm:prSet>
      <dgm:spPr/>
    </dgm:pt>
    <dgm:pt modelId="{8B864714-89EF-4CDE-87E4-15A1CAF902D5}" type="pres">
      <dgm:prSet presAssocID="{ABC84ED7-3428-4A2B-9468-82AAE47A2EAB}" presName="txSpace" presStyleCnt="0"/>
      <dgm:spPr/>
    </dgm:pt>
    <dgm:pt modelId="{43617B3B-0427-408A-A13E-F7991DB70FBB}" type="pres">
      <dgm:prSet presAssocID="{ABC84ED7-3428-4A2B-9468-82AAE47A2EAB}" presName="desTx" presStyleLbl="revTx" presStyleIdx="5" presStyleCnt="6">
        <dgm:presLayoutVars/>
      </dgm:prSet>
      <dgm:spPr/>
    </dgm:pt>
  </dgm:ptLst>
  <dgm:cxnLst>
    <dgm:cxn modelId="{22108C07-4A88-49B3-8965-1667ECE52862}" type="presOf" srcId="{078DFE2A-984B-49CC-94BC-3A7DB7AD5611}" destId="{31883399-64E7-421B-B74E-4BC214B4FC92}" srcOrd="0" destOrd="3" presId="urn:microsoft.com/office/officeart/2018/5/layout/CenteredIconLabelDescriptionList"/>
    <dgm:cxn modelId="{45E39621-9394-4036-83BE-6CCB8B5A481B}" type="presOf" srcId="{76BC3D62-D79E-4646-A05C-790ECD254D77}" destId="{675F3B68-36BB-475F-94BE-12B86559C018}" srcOrd="0" destOrd="0" presId="urn:microsoft.com/office/officeart/2018/5/layout/CenteredIconLabelDescriptionList"/>
    <dgm:cxn modelId="{28928660-48E4-42E3-9857-47AFE29B6A87}" type="presOf" srcId="{ABC84ED7-3428-4A2B-9468-82AAE47A2EAB}" destId="{F0701A1C-0BEE-44E2-98B1-375780F79860}" srcOrd="0" destOrd="0" presId="urn:microsoft.com/office/officeart/2018/5/layout/CenteredIconLabelDescriptionList"/>
    <dgm:cxn modelId="{1C266167-2A2E-4E7E-9F83-C96E1B7F0419}" srcId="{2E56CC02-F82C-4414-949C-20EFC7D3E950}" destId="{ABC84ED7-3428-4A2B-9468-82AAE47A2EAB}" srcOrd="2" destOrd="0" parTransId="{3C1C3CC4-84EF-4068-9444-6287D2A01A6E}" sibTransId="{F7322855-EAA2-4637-A4E3-EED451B9407A}"/>
    <dgm:cxn modelId="{F8E04569-DFF9-4765-85E4-504F9D412C87}" srcId="{ABC84ED7-3428-4A2B-9468-82AAE47A2EAB}" destId="{117804E9-555F-4635-A419-823447A589C3}" srcOrd="1" destOrd="0" parTransId="{96706B28-40E0-4758-9DA2-2965AE8A02EF}" sibTransId="{1C28DF16-CC8E-4FD3-B45A-9CDEB19B299E}"/>
    <dgm:cxn modelId="{DB2DA049-36F8-48B2-9D7D-E361628154CA}" type="presOf" srcId="{A4ED7D3A-08A7-43AE-B539-1EFD9B984A4C}" destId="{31883399-64E7-421B-B74E-4BC214B4FC92}" srcOrd="0" destOrd="0" presId="urn:microsoft.com/office/officeart/2018/5/layout/CenteredIconLabelDescriptionList"/>
    <dgm:cxn modelId="{9B78DF4E-AFB0-46FC-99F8-6A80513290EB}" srcId="{E8EF5EF8-D8A0-4F37-AD1A-E91BA1F6436B}" destId="{3F0BA0DA-C6B1-4CD6-951B-E5B47F5EAA54}" srcOrd="0" destOrd="0" parTransId="{A05D0796-F0BF-46D7-8400-CC140B70371A}" sibTransId="{0D504A63-6D52-4250-A919-EEA72AD4B29C}"/>
    <dgm:cxn modelId="{614E6B72-B83C-4D56-B4C2-286F3E19BDAB}" srcId="{76BC3D62-D79E-4646-A05C-790ECD254D77}" destId="{E08F608E-664D-4870-BDA2-CE726FB8175F}" srcOrd="2" destOrd="0" parTransId="{058791D1-4D5D-462F-97CC-B56FA0972024}" sibTransId="{BC4ADBC6-C2DC-4036-A8F4-F0954EC6D91C}"/>
    <dgm:cxn modelId="{097B4554-4F43-4C69-AB80-4139CAD7E408}" srcId="{76BC3D62-D79E-4646-A05C-790ECD254D77}" destId="{078DFE2A-984B-49CC-94BC-3A7DB7AD5611}" srcOrd="3" destOrd="0" parTransId="{EA91D957-89D1-42BB-B462-A57051526883}" sibTransId="{96D38422-B310-467A-8379-11486F9125BB}"/>
    <dgm:cxn modelId="{BC76D156-CE00-43E0-930E-FEB9F2F8B6FA}" srcId="{2E56CC02-F82C-4414-949C-20EFC7D3E950}" destId="{76BC3D62-D79E-4646-A05C-790ECD254D77}" srcOrd="0" destOrd="0" parTransId="{9DE7FE73-33C4-495A-AAD2-0D23BECB8356}" sibTransId="{EB1C7BBA-79A4-416E-8A86-8E6A031E41DB}"/>
    <dgm:cxn modelId="{037FB67E-9312-421E-8179-AED294F31ADE}" type="presOf" srcId="{2E56CC02-F82C-4414-949C-20EFC7D3E950}" destId="{85C97790-F72E-4406-92F4-3A6CC1D0ABCE}" srcOrd="0" destOrd="0" presId="urn:microsoft.com/office/officeart/2018/5/layout/CenteredIconLabelDescriptionList"/>
    <dgm:cxn modelId="{94B7CC8A-EFE5-42B4-8C97-ED65C96B282D}" type="presOf" srcId="{3F0BA0DA-C6B1-4CD6-951B-E5B47F5EAA54}" destId="{722FDD79-B1D4-4BFA-BE25-59210DCA29FF}" srcOrd="0" destOrd="0" presId="urn:microsoft.com/office/officeart/2018/5/layout/CenteredIconLabelDescriptionList"/>
    <dgm:cxn modelId="{F6A4F29B-0F51-404B-84BC-E0CD1F130781}" type="presOf" srcId="{D0404CB1-DB32-4C15-8991-6D77FAD2EE88}" destId="{31883399-64E7-421B-B74E-4BC214B4FC92}" srcOrd="0" destOrd="1" presId="urn:microsoft.com/office/officeart/2018/5/layout/CenteredIconLabelDescriptionList"/>
    <dgm:cxn modelId="{F9235CA6-4BAE-4D16-918F-7B966549E848}" type="presOf" srcId="{B2124756-0114-4C5F-AD16-6D81BE8E45D5}" destId="{43617B3B-0427-408A-A13E-F7991DB70FBB}" srcOrd="0" destOrd="2" presId="urn:microsoft.com/office/officeart/2018/5/layout/CenteredIconLabelDescriptionList"/>
    <dgm:cxn modelId="{E9DE72A7-2088-4BDF-B220-681807BA51F6}" srcId="{2E56CC02-F82C-4414-949C-20EFC7D3E950}" destId="{E8EF5EF8-D8A0-4F37-AD1A-E91BA1F6436B}" srcOrd="1" destOrd="0" parTransId="{0D56D00F-94D0-4716-A6C8-24D31EF815BF}" sibTransId="{F3CE9438-1388-494C-BECB-EA8A0822697D}"/>
    <dgm:cxn modelId="{6131CAA7-5372-4A99-AAD8-16D7E27ECFEA}" srcId="{76BC3D62-D79E-4646-A05C-790ECD254D77}" destId="{D0404CB1-DB32-4C15-8991-6D77FAD2EE88}" srcOrd="1" destOrd="0" parTransId="{3525D0FA-ABEA-42AD-B7E6-CBAD901F07C4}" sibTransId="{304A8904-DD05-402B-9662-2F88AB522BA1}"/>
    <dgm:cxn modelId="{815827B6-5358-4801-987A-C84448073A6A}" srcId="{E8EF5EF8-D8A0-4F37-AD1A-E91BA1F6436B}" destId="{6843B650-0673-4211-AB6B-0ACFD9F43FB6}" srcOrd="1" destOrd="0" parTransId="{DA996402-0B38-4320-A5A8-B2346CBFA9E6}" sibTransId="{6BD51041-F48E-4846-AC84-31324741A751}"/>
    <dgm:cxn modelId="{4BE55AC0-D75C-4408-9DCC-607168AA6FDD}" type="presOf" srcId="{6843B650-0673-4211-AB6B-0ACFD9F43FB6}" destId="{722FDD79-B1D4-4BFA-BE25-59210DCA29FF}" srcOrd="0" destOrd="1" presId="urn:microsoft.com/office/officeart/2018/5/layout/CenteredIconLabelDescriptionList"/>
    <dgm:cxn modelId="{DA5A6DCE-61A3-4935-9C6B-2970133FACA2}" type="presOf" srcId="{E8EF5EF8-D8A0-4F37-AD1A-E91BA1F6436B}" destId="{B6D16A8C-3A85-4FE3-BBD3-29BD1D0B5E74}" srcOrd="0" destOrd="0" presId="urn:microsoft.com/office/officeart/2018/5/layout/CenteredIconLabelDescriptionList"/>
    <dgm:cxn modelId="{B3ABDACF-3FFE-4F98-9A7D-A6299D2177B9}" type="presOf" srcId="{117804E9-555F-4635-A419-823447A589C3}" destId="{43617B3B-0427-408A-A13E-F7991DB70FBB}" srcOrd="0" destOrd="1" presId="urn:microsoft.com/office/officeart/2018/5/layout/CenteredIconLabelDescriptionList"/>
    <dgm:cxn modelId="{E8345EDC-242B-4AFF-A085-C5AB6E64AE18}" srcId="{ABC84ED7-3428-4A2B-9468-82AAE47A2EAB}" destId="{B2124756-0114-4C5F-AD16-6D81BE8E45D5}" srcOrd="2" destOrd="0" parTransId="{016C3209-3049-48A1-8993-952D8D81FF03}" sibTransId="{865B91DF-495D-4B4D-89A2-38E43BFA8BFB}"/>
    <dgm:cxn modelId="{5B313DDD-A3E8-498D-BDCE-CDB9D3B261A0}" srcId="{76BC3D62-D79E-4646-A05C-790ECD254D77}" destId="{A4ED7D3A-08A7-43AE-B539-1EFD9B984A4C}" srcOrd="0" destOrd="0" parTransId="{F3F24CDA-FD11-40A1-99A0-B7AEC0D40444}" sibTransId="{4BD47650-5604-48CE-B529-0361CF807BAF}"/>
    <dgm:cxn modelId="{777764E9-BA29-470F-A994-D5A496FDC062}" type="presOf" srcId="{999BE2E7-7051-4993-86F9-B1C2FB2DCB83}" destId="{43617B3B-0427-408A-A13E-F7991DB70FBB}" srcOrd="0" destOrd="0" presId="urn:microsoft.com/office/officeart/2018/5/layout/CenteredIconLabelDescriptionList"/>
    <dgm:cxn modelId="{EE7E20FA-37BE-4602-BC4A-B618FBFD0665}" srcId="{ABC84ED7-3428-4A2B-9468-82AAE47A2EAB}" destId="{999BE2E7-7051-4993-86F9-B1C2FB2DCB83}" srcOrd="0" destOrd="0" parTransId="{E64B7469-BEC4-4112-87CB-81D582E7E209}" sibTransId="{E9473656-12A3-4EF8-8007-9EA94D44144C}"/>
    <dgm:cxn modelId="{1F1F01FE-DA44-4F89-98E4-179ED0C0B384}" type="presOf" srcId="{E08F608E-664D-4870-BDA2-CE726FB8175F}" destId="{31883399-64E7-421B-B74E-4BC214B4FC92}" srcOrd="0" destOrd="2" presId="urn:microsoft.com/office/officeart/2018/5/layout/CenteredIconLabelDescriptionList"/>
    <dgm:cxn modelId="{B01FBC05-67B0-46D5-B741-D61EFC285819}" type="presParOf" srcId="{85C97790-F72E-4406-92F4-3A6CC1D0ABCE}" destId="{32C67253-DAF5-482E-BFFC-1CC7FE6E5CFB}" srcOrd="0" destOrd="0" presId="urn:microsoft.com/office/officeart/2018/5/layout/CenteredIconLabelDescriptionList"/>
    <dgm:cxn modelId="{C9696E92-C433-4224-BC00-FBAD90B28EE7}" type="presParOf" srcId="{32C67253-DAF5-482E-BFFC-1CC7FE6E5CFB}" destId="{F1B71B8C-8FAA-4768-96D9-E3A6E1EDEEE2}" srcOrd="0" destOrd="0" presId="urn:microsoft.com/office/officeart/2018/5/layout/CenteredIconLabelDescriptionList"/>
    <dgm:cxn modelId="{A5E58251-74DC-4B3E-9B05-00BA7D9BB39E}" type="presParOf" srcId="{32C67253-DAF5-482E-BFFC-1CC7FE6E5CFB}" destId="{821D2F5E-CE2E-45C6-B1C4-185732FBA892}" srcOrd="1" destOrd="0" presId="urn:microsoft.com/office/officeart/2018/5/layout/CenteredIconLabelDescriptionList"/>
    <dgm:cxn modelId="{1F641053-29B2-4ED5-A5B8-E3B00B79EC70}" type="presParOf" srcId="{32C67253-DAF5-482E-BFFC-1CC7FE6E5CFB}" destId="{675F3B68-36BB-475F-94BE-12B86559C018}" srcOrd="2" destOrd="0" presId="urn:microsoft.com/office/officeart/2018/5/layout/CenteredIconLabelDescriptionList"/>
    <dgm:cxn modelId="{5070317B-EA15-4F3A-8760-C6A8024E2A34}" type="presParOf" srcId="{32C67253-DAF5-482E-BFFC-1CC7FE6E5CFB}" destId="{1DDDAA59-3FB2-4D65-8F35-EB80FADE8802}" srcOrd="3" destOrd="0" presId="urn:microsoft.com/office/officeart/2018/5/layout/CenteredIconLabelDescriptionList"/>
    <dgm:cxn modelId="{4C380C4D-72CD-47FE-8B04-C6ED3F080E07}" type="presParOf" srcId="{32C67253-DAF5-482E-BFFC-1CC7FE6E5CFB}" destId="{31883399-64E7-421B-B74E-4BC214B4FC92}" srcOrd="4" destOrd="0" presId="urn:microsoft.com/office/officeart/2018/5/layout/CenteredIconLabelDescriptionList"/>
    <dgm:cxn modelId="{FCD1823E-F09E-44F0-AD64-9C9831AEC2A6}" type="presParOf" srcId="{85C97790-F72E-4406-92F4-3A6CC1D0ABCE}" destId="{66F06FA8-F9C9-4A90-86BB-0EA47CD89A26}" srcOrd="1" destOrd="0" presId="urn:microsoft.com/office/officeart/2018/5/layout/CenteredIconLabelDescriptionList"/>
    <dgm:cxn modelId="{6AD3C86D-A6F5-419F-BF9F-E28312BCC776}" type="presParOf" srcId="{85C97790-F72E-4406-92F4-3A6CC1D0ABCE}" destId="{AE470F9D-E5F0-494D-AF3D-A4A83FC2EB3D}" srcOrd="2" destOrd="0" presId="urn:microsoft.com/office/officeart/2018/5/layout/CenteredIconLabelDescriptionList"/>
    <dgm:cxn modelId="{37B73F04-3DC1-440A-9DCB-0E0B5A16F540}" type="presParOf" srcId="{AE470F9D-E5F0-494D-AF3D-A4A83FC2EB3D}" destId="{AE385EA5-6CE0-47F6-89D9-D735AB3AA6D3}" srcOrd="0" destOrd="0" presId="urn:microsoft.com/office/officeart/2018/5/layout/CenteredIconLabelDescriptionList"/>
    <dgm:cxn modelId="{10AEAEF2-B8DC-4319-89E5-48373E6653D4}" type="presParOf" srcId="{AE470F9D-E5F0-494D-AF3D-A4A83FC2EB3D}" destId="{E126E266-5CD5-4D17-8868-242077B2ABEA}" srcOrd="1" destOrd="0" presId="urn:microsoft.com/office/officeart/2018/5/layout/CenteredIconLabelDescriptionList"/>
    <dgm:cxn modelId="{163A8307-D10F-4624-A560-89A366B360B8}" type="presParOf" srcId="{AE470F9D-E5F0-494D-AF3D-A4A83FC2EB3D}" destId="{B6D16A8C-3A85-4FE3-BBD3-29BD1D0B5E74}" srcOrd="2" destOrd="0" presId="urn:microsoft.com/office/officeart/2018/5/layout/CenteredIconLabelDescriptionList"/>
    <dgm:cxn modelId="{0D575C92-6D24-4163-82E5-43F6476DD7E5}" type="presParOf" srcId="{AE470F9D-E5F0-494D-AF3D-A4A83FC2EB3D}" destId="{ED89DC12-8228-446E-A529-182256D8549F}" srcOrd="3" destOrd="0" presId="urn:microsoft.com/office/officeart/2018/5/layout/CenteredIconLabelDescriptionList"/>
    <dgm:cxn modelId="{53D2D4F3-E21F-4DE2-99AA-2662BDA728A4}" type="presParOf" srcId="{AE470F9D-E5F0-494D-AF3D-A4A83FC2EB3D}" destId="{722FDD79-B1D4-4BFA-BE25-59210DCA29FF}" srcOrd="4" destOrd="0" presId="urn:microsoft.com/office/officeart/2018/5/layout/CenteredIconLabelDescriptionList"/>
    <dgm:cxn modelId="{0CBEACED-8D46-4123-A774-B80F4C73F544}" type="presParOf" srcId="{85C97790-F72E-4406-92F4-3A6CC1D0ABCE}" destId="{6DFEAE82-A7CC-4728-81A5-967BC22847EE}" srcOrd="3" destOrd="0" presId="urn:microsoft.com/office/officeart/2018/5/layout/CenteredIconLabelDescriptionList"/>
    <dgm:cxn modelId="{38348A08-CD92-414F-9AFE-922C120B87BC}" type="presParOf" srcId="{85C97790-F72E-4406-92F4-3A6CC1D0ABCE}" destId="{1A4BDDDC-07D5-489B-B2BF-10667A1B00F7}" srcOrd="4" destOrd="0" presId="urn:microsoft.com/office/officeart/2018/5/layout/CenteredIconLabelDescriptionList"/>
    <dgm:cxn modelId="{D1379739-C15F-4A40-A326-B4099C921CBB}" type="presParOf" srcId="{1A4BDDDC-07D5-489B-B2BF-10667A1B00F7}" destId="{3D1A0BA2-5249-40F0-858D-0A8FBD664D74}" srcOrd="0" destOrd="0" presId="urn:microsoft.com/office/officeart/2018/5/layout/CenteredIconLabelDescriptionList"/>
    <dgm:cxn modelId="{B039E775-357B-426C-8B05-B576C5CE6E2A}" type="presParOf" srcId="{1A4BDDDC-07D5-489B-B2BF-10667A1B00F7}" destId="{EAB46289-8A5A-4E75-BFC2-61533495FDB4}" srcOrd="1" destOrd="0" presId="urn:microsoft.com/office/officeart/2018/5/layout/CenteredIconLabelDescriptionList"/>
    <dgm:cxn modelId="{6143CE3D-D927-4E2E-AD7B-EF5A1A2C0C6F}" type="presParOf" srcId="{1A4BDDDC-07D5-489B-B2BF-10667A1B00F7}" destId="{F0701A1C-0BEE-44E2-98B1-375780F79860}" srcOrd="2" destOrd="0" presId="urn:microsoft.com/office/officeart/2018/5/layout/CenteredIconLabelDescriptionList"/>
    <dgm:cxn modelId="{C32A61C7-1574-476E-9F6B-C6E4463CE71A}" type="presParOf" srcId="{1A4BDDDC-07D5-489B-B2BF-10667A1B00F7}" destId="{8B864714-89EF-4CDE-87E4-15A1CAF902D5}" srcOrd="3" destOrd="0" presId="urn:microsoft.com/office/officeart/2018/5/layout/CenteredIconLabelDescriptionList"/>
    <dgm:cxn modelId="{B1722B91-6CA3-4C5A-9D55-F94FD0FF457D}" type="presParOf" srcId="{1A4BDDDC-07D5-489B-B2BF-10667A1B00F7}" destId="{43617B3B-0427-408A-A13E-F7991DB70FB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A5E30-E429-41C9-9DC0-10B6C777A232}">
      <dsp:nvSpPr>
        <dsp:cNvPr id="0" name=""/>
        <dsp:cNvSpPr/>
      </dsp:nvSpPr>
      <dsp:spPr>
        <a:xfrm rot="16200000">
          <a:off x="-1418497" y="1419489"/>
          <a:ext cx="5418667" cy="2579687"/>
        </a:xfrm>
        <a:prstGeom prst="flowChartManualOperation">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50" bIns="0" numCol="1" spcCol="1270" anchor="t" anchorCtr="0">
          <a:noAutofit/>
        </a:bodyPr>
        <a:lstStyle/>
        <a:p>
          <a:pPr marL="0" lvl="0" indent="0" algn="l" defTabSz="666750">
            <a:lnSpc>
              <a:spcPct val="90000"/>
            </a:lnSpc>
            <a:spcBef>
              <a:spcPct val="0"/>
            </a:spcBef>
            <a:spcAft>
              <a:spcPct val="35000"/>
            </a:spcAft>
            <a:buNone/>
          </a:pPr>
          <a:r>
            <a:rPr lang="en-US" sz="1500" kern="1200"/>
            <a:t>The normal schedule for working parents during the week generally lines up closely with this example:</a:t>
          </a:r>
        </a:p>
        <a:p>
          <a:pPr marL="114300" lvl="1" indent="-114300" algn="l" defTabSz="666750">
            <a:lnSpc>
              <a:spcPct val="90000"/>
            </a:lnSpc>
            <a:spcBef>
              <a:spcPct val="0"/>
            </a:spcBef>
            <a:spcAft>
              <a:spcPct val="15000"/>
            </a:spcAft>
            <a:buChar char="•"/>
          </a:pPr>
          <a:r>
            <a:rPr lang="en-US" sz="1500" kern="1200"/>
            <a:t>Send kids to school either by the school bus or dropping them off</a:t>
          </a:r>
        </a:p>
        <a:p>
          <a:pPr marL="114300" lvl="1" indent="-114300" algn="l" defTabSz="666750">
            <a:lnSpc>
              <a:spcPct val="90000"/>
            </a:lnSpc>
            <a:spcBef>
              <a:spcPct val="0"/>
            </a:spcBef>
            <a:spcAft>
              <a:spcPct val="15000"/>
            </a:spcAft>
            <a:buChar char="•"/>
          </a:pPr>
          <a:r>
            <a:rPr lang="en-US" sz="1500" kern="1200"/>
            <a:t>Go to work</a:t>
          </a:r>
        </a:p>
        <a:p>
          <a:pPr marL="114300" lvl="1" indent="-114300" algn="l" defTabSz="666750">
            <a:lnSpc>
              <a:spcPct val="90000"/>
            </a:lnSpc>
            <a:spcBef>
              <a:spcPct val="0"/>
            </a:spcBef>
            <a:spcAft>
              <a:spcPct val="15000"/>
            </a:spcAft>
            <a:buChar char="•"/>
          </a:pPr>
          <a:r>
            <a:rPr lang="en-US" sz="1500" kern="1200"/>
            <a:t>Kids return from school by the school bus or carpool/babysitter</a:t>
          </a:r>
        </a:p>
        <a:p>
          <a:pPr marL="114300" lvl="1" indent="-114300" algn="l" defTabSz="666750">
            <a:lnSpc>
              <a:spcPct val="90000"/>
            </a:lnSpc>
            <a:spcBef>
              <a:spcPct val="0"/>
            </a:spcBef>
            <a:spcAft>
              <a:spcPct val="15000"/>
            </a:spcAft>
            <a:buChar char="•"/>
          </a:pPr>
          <a:r>
            <a:rPr lang="en-US" sz="1500" kern="1200"/>
            <a:t>Return from work</a:t>
          </a:r>
        </a:p>
        <a:p>
          <a:pPr marL="114300" lvl="1" indent="-114300" algn="l" defTabSz="666750">
            <a:lnSpc>
              <a:spcPct val="90000"/>
            </a:lnSpc>
            <a:spcBef>
              <a:spcPct val="0"/>
            </a:spcBef>
            <a:spcAft>
              <a:spcPct val="15000"/>
            </a:spcAft>
            <a:buChar char="•"/>
          </a:pPr>
          <a:r>
            <a:rPr lang="en-US" sz="1500" kern="1200"/>
            <a:t>Cook dinner</a:t>
          </a:r>
        </a:p>
        <a:p>
          <a:pPr marL="114300" lvl="1" indent="-114300" algn="l" defTabSz="666750">
            <a:lnSpc>
              <a:spcPct val="90000"/>
            </a:lnSpc>
            <a:spcBef>
              <a:spcPct val="0"/>
            </a:spcBef>
            <a:spcAft>
              <a:spcPct val="15000"/>
            </a:spcAft>
            <a:buChar char="•"/>
          </a:pPr>
          <a:r>
            <a:rPr lang="en-US" sz="1500" kern="1200"/>
            <a:t>Help kids with schoolwork</a:t>
          </a:r>
        </a:p>
        <a:p>
          <a:pPr marL="114300" lvl="1" indent="-114300" algn="l" defTabSz="666750">
            <a:lnSpc>
              <a:spcPct val="90000"/>
            </a:lnSpc>
            <a:spcBef>
              <a:spcPct val="0"/>
            </a:spcBef>
            <a:spcAft>
              <a:spcPct val="15000"/>
            </a:spcAft>
            <a:buChar char="•"/>
          </a:pPr>
          <a:r>
            <a:rPr lang="en-US" sz="1500" kern="1200"/>
            <a:t>Put kids to bed</a:t>
          </a:r>
        </a:p>
      </dsp:txBody>
      <dsp:txXfrm rot="5400000">
        <a:off x="993" y="1083732"/>
        <a:ext cx="2579687" cy="3251201"/>
      </dsp:txXfrm>
    </dsp:sp>
    <dsp:sp modelId="{07C924ED-B9D8-45CB-BAAC-71FBDD88CDDE}">
      <dsp:nvSpPr>
        <dsp:cNvPr id="0" name=""/>
        <dsp:cNvSpPr/>
      </dsp:nvSpPr>
      <dsp:spPr>
        <a:xfrm rot="16200000">
          <a:off x="1354666" y="1419489"/>
          <a:ext cx="5418667" cy="2579687"/>
        </a:xfrm>
        <a:prstGeom prst="flowChartManualOperation">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50" bIns="0" numCol="1" spcCol="1270" anchor="ctr" anchorCtr="0">
          <a:noAutofit/>
        </a:bodyPr>
        <a:lstStyle/>
        <a:p>
          <a:pPr marL="0" lvl="0" indent="0" algn="ctr" defTabSz="666750">
            <a:lnSpc>
              <a:spcPct val="90000"/>
            </a:lnSpc>
            <a:spcBef>
              <a:spcPct val="0"/>
            </a:spcBef>
            <a:spcAft>
              <a:spcPct val="35000"/>
            </a:spcAft>
            <a:buNone/>
          </a:pPr>
          <a:r>
            <a:rPr lang="en-US" sz="1500" kern="1200"/>
            <a:t>With the COVID-19 pandemic, this normal process has drastically changed.  In fact, part of the challenge presents in that there is no standard best practice followed by many households on how to manage working from home while helping kids attend school online from home as well.</a:t>
          </a:r>
        </a:p>
      </dsp:txBody>
      <dsp:txXfrm rot="5400000">
        <a:off x="2774156" y="1083732"/>
        <a:ext cx="2579687" cy="3251201"/>
      </dsp:txXfrm>
    </dsp:sp>
    <dsp:sp modelId="{FF8C0697-5721-44C9-A345-6EFB3D99045F}">
      <dsp:nvSpPr>
        <dsp:cNvPr id="0" name=""/>
        <dsp:cNvSpPr/>
      </dsp:nvSpPr>
      <dsp:spPr>
        <a:xfrm rot="16200000">
          <a:off x="4127830" y="1419489"/>
          <a:ext cx="5418667" cy="2579687"/>
        </a:xfrm>
        <a:prstGeom prst="flowChartManualOperation">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50" bIns="0" numCol="1" spcCol="1270" anchor="ctr" anchorCtr="0">
          <a:noAutofit/>
        </a:bodyPr>
        <a:lstStyle/>
        <a:p>
          <a:pPr marL="0" lvl="0" indent="0" algn="ctr" defTabSz="666750">
            <a:lnSpc>
              <a:spcPct val="90000"/>
            </a:lnSpc>
            <a:spcBef>
              <a:spcPct val="0"/>
            </a:spcBef>
            <a:spcAft>
              <a:spcPct val="35000"/>
            </a:spcAft>
            <a:buNone/>
          </a:pPr>
          <a:r>
            <a:rPr lang="en-US" sz="1500" kern="1200"/>
            <a:t>How can we improve upon this paradigm by focusing on the experience of working parents amidst the “new normal”?</a:t>
          </a:r>
        </a:p>
      </dsp:txBody>
      <dsp:txXfrm rot="5400000">
        <a:off x="5547320" y="1083732"/>
        <a:ext cx="2579687" cy="3251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4763D-6C06-480C-90DA-53832CC2A8B5}">
      <dsp:nvSpPr>
        <dsp:cNvPr id="0" name=""/>
        <dsp:cNvSpPr/>
      </dsp:nvSpPr>
      <dsp:spPr>
        <a:xfrm>
          <a:off x="5663" y="0"/>
          <a:ext cx="1987356" cy="472072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a:t>Design Goal</a:t>
          </a:r>
        </a:p>
      </dsp:txBody>
      <dsp:txXfrm>
        <a:off x="5663" y="0"/>
        <a:ext cx="1987356" cy="1416216"/>
      </dsp:txXfrm>
    </dsp:sp>
    <dsp:sp modelId="{CE6989C1-5757-4E90-980F-57295D3D57EB}">
      <dsp:nvSpPr>
        <dsp:cNvPr id="0" name=""/>
        <dsp:cNvSpPr/>
      </dsp:nvSpPr>
      <dsp:spPr>
        <a:xfrm>
          <a:off x="204399" y="1416619"/>
          <a:ext cx="1589884" cy="927432"/>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Maintaining a professional persona</a:t>
          </a:r>
        </a:p>
      </dsp:txBody>
      <dsp:txXfrm>
        <a:off x="231563" y="1443783"/>
        <a:ext cx="1535556" cy="873104"/>
      </dsp:txXfrm>
    </dsp:sp>
    <dsp:sp modelId="{746A28A2-8452-4D13-A3CF-42372B3992D4}">
      <dsp:nvSpPr>
        <dsp:cNvPr id="0" name=""/>
        <dsp:cNvSpPr/>
      </dsp:nvSpPr>
      <dsp:spPr>
        <a:xfrm>
          <a:off x="204399" y="2486733"/>
          <a:ext cx="1589884" cy="927432"/>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Maintaining a parent role versus a “teacher” role</a:t>
          </a:r>
        </a:p>
      </dsp:txBody>
      <dsp:txXfrm>
        <a:off x="231563" y="2513897"/>
        <a:ext cx="1535556" cy="873104"/>
      </dsp:txXfrm>
    </dsp:sp>
    <dsp:sp modelId="{54D30B9B-4A95-4F32-B60C-FC0436A897DD}">
      <dsp:nvSpPr>
        <dsp:cNvPr id="0" name=""/>
        <dsp:cNvSpPr/>
      </dsp:nvSpPr>
      <dsp:spPr>
        <a:xfrm>
          <a:off x="204399" y="3556848"/>
          <a:ext cx="1589884" cy="927432"/>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Limit distractions</a:t>
          </a:r>
        </a:p>
      </dsp:txBody>
      <dsp:txXfrm>
        <a:off x="231563" y="3584012"/>
        <a:ext cx="1535556" cy="873104"/>
      </dsp:txXfrm>
    </dsp:sp>
    <dsp:sp modelId="{14207745-2018-4679-AA12-F9FC4C46EE93}">
      <dsp:nvSpPr>
        <dsp:cNvPr id="0" name=""/>
        <dsp:cNvSpPr/>
      </dsp:nvSpPr>
      <dsp:spPr>
        <a:xfrm>
          <a:off x="2142071" y="0"/>
          <a:ext cx="1987356" cy="472072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User Perceptions</a:t>
          </a:r>
        </a:p>
      </dsp:txBody>
      <dsp:txXfrm>
        <a:off x="2142071" y="0"/>
        <a:ext cx="1987356" cy="1416216"/>
      </dsp:txXfrm>
    </dsp:sp>
    <dsp:sp modelId="{72E00FAF-1C06-4B56-AD24-80BB94977D49}">
      <dsp:nvSpPr>
        <dsp:cNvPr id="0" name=""/>
        <dsp:cNvSpPr/>
      </dsp:nvSpPr>
      <dsp:spPr>
        <a:xfrm>
          <a:off x="2340806" y="1416331"/>
          <a:ext cx="1589884" cy="6877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a:t>Seamless implementation/transition</a:t>
          </a:r>
        </a:p>
      </dsp:txBody>
      <dsp:txXfrm>
        <a:off x="2360948" y="1436473"/>
        <a:ext cx="1549600" cy="647424"/>
      </dsp:txXfrm>
    </dsp:sp>
    <dsp:sp modelId="{753A9821-88A6-4A63-A2E2-B2DE0D4A43A2}">
      <dsp:nvSpPr>
        <dsp:cNvPr id="0" name=""/>
        <dsp:cNvSpPr/>
      </dsp:nvSpPr>
      <dsp:spPr>
        <a:xfrm>
          <a:off x="2340806" y="2209840"/>
          <a:ext cx="1589884" cy="6877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No additional complexity with maintenance</a:t>
          </a:r>
        </a:p>
      </dsp:txBody>
      <dsp:txXfrm>
        <a:off x="2360948" y="2229982"/>
        <a:ext cx="1549600" cy="647424"/>
      </dsp:txXfrm>
    </dsp:sp>
    <dsp:sp modelId="{A7C4A1B5-2AB8-4DEA-9C47-DD7607D33D6F}">
      <dsp:nvSpPr>
        <dsp:cNvPr id="0" name=""/>
        <dsp:cNvSpPr/>
      </dsp:nvSpPr>
      <dsp:spPr>
        <a:xfrm>
          <a:off x="2340806" y="3003350"/>
          <a:ext cx="1589884" cy="6877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No additional complexity with maintenance</a:t>
          </a:r>
        </a:p>
      </dsp:txBody>
      <dsp:txXfrm>
        <a:off x="2360948" y="3023492"/>
        <a:ext cx="1549600" cy="647424"/>
      </dsp:txXfrm>
    </dsp:sp>
    <dsp:sp modelId="{AA1055D1-AA09-4A83-B14C-4E46430DFBA5}">
      <dsp:nvSpPr>
        <dsp:cNvPr id="0" name=""/>
        <dsp:cNvSpPr/>
      </dsp:nvSpPr>
      <dsp:spPr>
        <a:xfrm>
          <a:off x="2340806" y="3796860"/>
          <a:ext cx="1589884" cy="6877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Maintaining work life balance</a:t>
          </a:r>
        </a:p>
      </dsp:txBody>
      <dsp:txXfrm>
        <a:off x="2360948" y="3817002"/>
        <a:ext cx="1549600" cy="647424"/>
      </dsp:txXfrm>
    </dsp:sp>
    <dsp:sp modelId="{5B692525-564B-4763-88A6-9AD4F61149C3}">
      <dsp:nvSpPr>
        <dsp:cNvPr id="0" name=""/>
        <dsp:cNvSpPr/>
      </dsp:nvSpPr>
      <dsp:spPr>
        <a:xfrm>
          <a:off x="4278478" y="0"/>
          <a:ext cx="1987356" cy="472072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Functional Attributes</a:t>
          </a:r>
        </a:p>
      </dsp:txBody>
      <dsp:txXfrm>
        <a:off x="4278478" y="0"/>
        <a:ext cx="1987356" cy="1416216"/>
      </dsp:txXfrm>
    </dsp:sp>
    <dsp:sp modelId="{E1DCD851-7464-44CC-8A30-0A747BD9F509}">
      <dsp:nvSpPr>
        <dsp:cNvPr id="0" name=""/>
        <dsp:cNvSpPr/>
      </dsp:nvSpPr>
      <dsp:spPr>
        <a:xfrm>
          <a:off x="4477214" y="1417599"/>
          <a:ext cx="1589884" cy="1423361"/>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ct val="35000"/>
            </a:spcAft>
            <a:buNone/>
          </a:pPr>
          <a:r>
            <a:rPr lang="en-US" sz="1200" kern="1200"/>
            <a:t>Separate workspaces</a:t>
          </a:r>
        </a:p>
      </dsp:txBody>
      <dsp:txXfrm>
        <a:off x="4518903" y="1459288"/>
        <a:ext cx="1506506" cy="1339983"/>
      </dsp:txXfrm>
    </dsp:sp>
    <dsp:sp modelId="{E77AB124-A04B-42E2-90C0-460FDE110BBE}">
      <dsp:nvSpPr>
        <dsp:cNvPr id="0" name=""/>
        <dsp:cNvSpPr/>
      </dsp:nvSpPr>
      <dsp:spPr>
        <a:xfrm>
          <a:off x="4477214" y="3059939"/>
          <a:ext cx="1589884" cy="1423361"/>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ct val="35000"/>
            </a:spcAft>
            <a:buNone/>
          </a:pPr>
          <a:r>
            <a:rPr lang="en-US" sz="1200" kern="1200"/>
            <a:t>Separate workspaces</a:t>
          </a:r>
        </a:p>
      </dsp:txBody>
      <dsp:txXfrm>
        <a:off x="4518903" y="3101628"/>
        <a:ext cx="1506506" cy="1339983"/>
      </dsp:txXfrm>
    </dsp:sp>
    <dsp:sp modelId="{6458336C-5369-42B0-81A0-D632345C6A8D}">
      <dsp:nvSpPr>
        <dsp:cNvPr id="0" name=""/>
        <dsp:cNvSpPr/>
      </dsp:nvSpPr>
      <dsp:spPr>
        <a:xfrm>
          <a:off x="6414886" y="0"/>
          <a:ext cx="1987356" cy="472072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Physical Attributes</a:t>
          </a:r>
        </a:p>
      </dsp:txBody>
      <dsp:txXfrm>
        <a:off x="6414886" y="0"/>
        <a:ext cx="1987356" cy="1416216"/>
      </dsp:txXfrm>
    </dsp:sp>
    <dsp:sp modelId="{A84E8D4C-EA22-4EEA-A00C-EBE097A9CB2B}">
      <dsp:nvSpPr>
        <dsp:cNvPr id="0" name=""/>
        <dsp:cNvSpPr/>
      </dsp:nvSpPr>
      <dsp:spPr>
        <a:xfrm>
          <a:off x="6613622" y="1416331"/>
          <a:ext cx="1589884" cy="6877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Increase sleep quality and duration</a:t>
          </a:r>
        </a:p>
      </dsp:txBody>
      <dsp:txXfrm>
        <a:off x="6633764" y="1436473"/>
        <a:ext cx="1549600" cy="647424"/>
      </dsp:txXfrm>
    </dsp:sp>
    <dsp:sp modelId="{A7D115DD-497B-4940-96E9-A17C934C0871}">
      <dsp:nvSpPr>
        <dsp:cNvPr id="0" name=""/>
        <dsp:cNvSpPr/>
      </dsp:nvSpPr>
      <dsp:spPr>
        <a:xfrm>
          <a:off x="6613622" y="2209840"/>
          <a:ext cx="1589884" cy="6877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Reduce stress</a:t>
          </a:r>
        </a:p>
      </dsp:txBody>
      <dsp:txXfrm>
        <a:off x="6633764" y="2229982"/>
        <a:ext cx="1549600" cy="647424"/>
      </dsp:txXfrm>
    </dsp:sp>
    <dsp:sp modelId="{D730CB8B-4ECE-45E5-8E64-DD1F758FDA7E}">
      <dsp:nvSpPr>
        <dsp:cNvPr id="0" name=""/>
        <dsp:cNvSpPr/>
      </dsp:nvSpPr>
      <dsp:spPr>
        <a:xfrm>
          <a:off x="6613622" y="3003350"/>
          <a:ext cx="1589884" cy="6877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Improve quality of education</a:t>
          </a:r>
        </a:p>
      </dsp:txBody>
      <dsp:txXfrm>
        <a:off x="6633764" y="3023492"/>
        <a:ext cx="1549600" cy="647424"/>
      </dsp:txXfrm>
    </dsp:sp>
    <dsp:sp modelId="{8B558E72-B83F-4CC2-B68F-88CFB3BDB362}">
      <dsp:nvSpPr>
        <dsp:cNvPr id="0" name=""/>
        <dsp:cNvSpPr/>
      </dsp:nvSpPr>
      <dsp:spPr>
        <a:xfrm>
          <a:off x="6613622" y="3796860"/>
          <a:ext cx="1589884" cy="6877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Improve job satisfaction</a:t>
          </a:r>
        </a:p>
      </dsp:txBody>
      <dsp:txXfrm>
        <a:off x="6633764" y="3817002"/>
        <a:ext cx="1549600" cy="647424"/>
      </dsp:txXfrm>
    </dsp:sp>
    <dsp:sp modelId="{86BBF539-CFE1-435A-BFC2-035173340E23}">
      <dsp:nvSpPr>
        <dsp:cNvPr id="0" name=""/>
        <dsp:cNvSpPr/>
      </dsp:nvSpPr>
      <dsp:spPr>
        <a:xfrm>
          <a:off x="8551294" y="0"/>
          <a:ext cx="1987356" cy="472072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Constraints</a:t>
          </a:r>
        </a:p>
      </dsp:txBody>
      <dsp:txXfrm>
        <a:off x="8551294" y="0"/>
        <a:ext cx="1987356" cy="1416216"/>
      </dsp:txXfrm>
    </dsp:sp>
    <dsp:sp modelId="{44F28B36-D202-4562-89C5-6E580B080B90}">
      <dsp:nvSpPr>
        <dsp:cNvPr id="0" name=""/>
        <dsp:cNvSpPr/>
      </dsp:nvSpPr>
      <dsp:spPr>
        <a:xfrm>
          <a:off x="8750030" y="1416619"/>
          <a:ext cx="1589884" cy="927432"/>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Time – work schedule vs. school schedule</a:t>
          </a:r>
        </a:p>
      </dsp:txBody>
      <dsp:txXfrm>
        <a:off x="8777194" y="1443783"/>
        <a:ext cx="1535556" cy="873104"/>
      </dsp:txXfrm>
    </dsp:sp>
    <dsp:sp modelId="{F50F77E8-0930-4258-8B2B-07ED7A52E07A}">
      <dsp:nvSpPr>
        <dsp:cNvPr id="0" name=""/>
        <dsp:cNvSpPr/>
      </dsp:nvSpPr>
      <dsp:spPr>
        <a:xfrm>
          <a:off x="8750030" y="2486733"/>
          <a:ext cx="1589884" cy="927432"/>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Cost</a:t>
          </a:r>
        </a:p>
      </dsp:txBody>
      <dsp:txXfrm>
        <a:off x="8777194" y="2513897"/>
        <a:ext cx="1535556" cy="873104"/>
      </dsp:txXfrm>
    </dsp:sp>
    <dsp:sp modelId="{62795778-7032-491C-9A6A-44581DAB9C7B}">
      <dsp:nvSpPr>
        <dsp:cNvPr id="0" name=""/>
        <dsp:cNvSpPr/>
      </dsp:nvSpPr>
      <dsp:spPr>
        <a:xfrm>
          <a:off x="8750030" y="3556848"/>
          <a:ext cx="1589884" cy="927432"/>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Latency of implementation </a:t>
          </a:r>
        </a:p>
      </dsp:txBody>
      <dsp:txXfrm>
        <a:off x="8777194" y="3584012"/>
        <a:ext cx="1535556" cy="8731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71B8C-8FAA-4768-96D9-E3A6E1EDEEE2}">
      <dsp:nvSpPr>
        <dsp:cNvPr id="0" name=""/>
        <dsp:cNvSpPr/>
      </dsp:nvSpPr>
      <dsp:spPr>
        <a:xfrm>
          <a:off x="876819" y="427823"/>
          <a:ext cx="937617" cy="937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5F3B68-36BB-475F-94BE-12B86559C018}">
      <dsp:nvSpPr>
        <dsp:cNvPr id="0" name=""/>
        <dsp:cNvSpPr/>
      </dsp:nvSpPr>
      <dsp:spPr>
        <a:xfrm>
          <a:off x="6174" y="1514885"/>
          <a:ext cx="2678906" cy="401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b="1"/>
          </a:pPr>
          <a:r>
            <a:rPr lang="en-US" sz="1200" kern="1200"/>
            <a:t>Feedback</a:t>
          </a:r>
        </a:p>
      </dsp:txBody>
      <dsp:txXfrm>
        <a:off x="6174" y="1514885"/>
        <a:ext cx="2678906" cy="401835"/>
      </dsp:txXfrm>
    </dsp:sp>
    <dsp:sp modelId="{31883399-64E7-421B-B74E-4BC214B4FC92}">
      <dsp:nvSpPr>
        <dsp:cNvPr id="0" name=""/>
        <dsp:cNvSpPr/>
      </dsp:nvSpPr>
      <dsp:spPr>
        <a:xfrm>
          <a:off x="6174" y="1986231"/>
          <a:ext cx="2678906" cy="1917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1. Public schools may refuse to make space in their budget for this third-party education quality assurance program</a:t>
          </a:r>
        </a:p>
        <a:p>
          <a:pPr marL="0" lvl="0" indent="0" algn="ctr" defTabSz="533400">
            <a:lnSpc>
              <a:spcPct val="100000"/>
            </a:lnSpc>
            <a:spcBef>
              <a:spcPct val="0"/>
            </a:spcBef>
            <a:spcAft>
              <a:spcPct val="35000"/>
            </a:spcAft>
            <a:buNone/>
          </a:pPr>
          <a:r>
            <a:rPr lang="en-US" sz="1200" kern="1200"/>
            <a:t>2. Parents may be unable to enforce token system, if they cannot supervise </a:t>
          </a:r>
          <a:r>
            <a:rPr lang="en-US" sz="1200" kern="1200">
              <a:latin typeface="Franklin Gothic Book" panose="020B0503020102020204"/>
            </a:rPr>
            <a:t>children's</a:t>
          </a:r>
          <a:r>
            <a:rPr lang="en-US" sz="1200" kern="1200"/>
            <a:t> recreation</a:t>
          </a:r>
        </a:p>
        <a:p>
          <a:pPr marL="0" lvl="0" indent="0" algn="ctr" defTabSz="533400">
            <a:lnSpc>
              <a:spcPct val="100000"/>
            </a:lnSpc>
            <a:spcBef>
              <a:spcPct val="0"/>
            </a:spcBef>
            <a:spcAft>
              <a:spcPct val="35000"/>
            </a:spcAft>
            <a:buNone/>
          </a:pPr>
          <a:r>
            <a:rPr lang="en-US" sz="1200" kern="1200"/>
            <a:t>3. Distractions may not be fixed by this solution</a:t>
          </a:r>
        </a:p>
        <a:p>
          <a:pPr marL="0" lvl="0" indent="0" algn="ctr" defTabSz="533400">
            <a:lnSpc>
              <a:spcPct val="100000"/>
            </a:lnSpc>
            <a:spcBef>
              <a:spcPct val="0"/>
            </a:spcBef>
            <a:spcAft>
              <a:spcPct val="35000"/>
            </a:spcAft>
            <a:buNone/>
          </a:pPr>
          <a:r>
            <a:rPr lang="en-US" sz="1200" kern="1200"/>
            <a:t>4. School hours typically still do not align with working hours</a:t>
          </a:r>
        </a:p>
      </dsp:txBody>
      <dsp:txXfrm>
        <a:off x="6174" y="1986231"/>
        <a:ext cx="2678906" cy="1917054"/>
      </dsp:txXfrm>
    </dsp:sp>
    <dsp:sp modelId="{AE385EA5-6CE0-47F6-89D9-D735AB3AA6D3}">
      <dsp:nvSpPr>
        <dsp:cNvPr id="0" name=""/>
        <dsp:cNvSpPr/>
      </dsp:nvSpPr>
      <dsp:spPr>
        <a:xfrm>
          <a:off x="4024533" y="427823"/>
          <a:ext cx="937617" cy="937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16A8C-3A85-4FE3-BBD3-29BD1D0B5E74}">
      <dsp:nvSpPr>
        <dsp:cNvPr id="0" name=""/>
        <dsp:cNvSpPr/>
      </dsp:nvSpPr>
      <dsp:spPr>
        <a:xfrm>
          <a:off x="3153889" y="1514885"/>
          <a:ext cx="2678906" cy="401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b="1"/>
          </a:pPr>
          <a:r>
            <a:rPr lang="en-US" sz="1200" kern="1200"/>
            <a:t>Iteration – For version 2, we will focus on</a:t>
          </a:r>
        </a:p>
      </dsp:txBody>
      <dsp:txXfrm>
        <a:off x="3153889" y="1514885"/>
        <a:ext cx="2678906" cy="401835"/>
      </dsp:txXfrm>
    </dsp:sp>
    <dsp:sp modelId="{722FDD79-B1D4-4BFA-BE25-59210DCA29FF}">
      <dsp:nvSpPr>
        <dsp:cNvPr id="0" name=""/>
        <dsp:cNvSpPr/>
      </dsp:nvSpPr>
      <dsp:spPr>
        <a:xfrm>
          <a:off x="3153889" y="1986231"/>
          <a:ext cx="2678906" cy="1917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1. Minimizing cost of implementation of this program</a:t>
          </a:r>
        </a:p>
        <a:p>
          <a:pPr marL="0" lvl="0" indent="0" algn="ctr" defTabSz="533400">
            <a:lnSpc>
              <a:spcPct val="100000"/>
            </a:lnSpc>
            <a:spcBef>
              <a:spcPct val="0"/>
            </a:spcBef>
            <a:spcAft>
              <a:spcPct val="35000"/>
            </a:spcAft>
            <a:buNone/>
          </a:pPr>
          <a:r>
            <a:rPr lang="en-US" sz="1200" kern="1200"/>
            <a:t>2. We will implement software to prevent sources of distraction on computers</a:t>
          </a:r>
        </a:p>
      </dsp:txBody>
      <dsp:txXfrm>
        <a:off x="3153889" y="1986231"/>
        <a:ext cx="2678906" cy="1917054"/>
      </dsp:txXfrm>
    </dsp:sp>
    <dsp:sp modelId="{3D1A0BA2-5249-40F0-858D-0A8FBD664D74}">
      <dsp:nvSpPr>
        <dsp:cNvPr id="0" name=""/>
        <dsp:cNvSpPr/>
      </dsp:nvSpPr>
      <dsp:spPr>
        <a:xfrm>
          <a:off x="7172248" y="427823"/>
          <a:ext cx="937617" cy="937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701A1C-0BEE-44E2-98B1-375780F79860}">
      <dsp:nvSpPr>
        <dsp:cNvPr id="0" name=""/>
        <dsp:cNvSpPr/>
      </dsp:nvSpPr>
      <dsp:spPr>
        <a:xfrm>
          <a:off x="6301604" y="1514885"/>
          <a:ext cx="2678906" cy="401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b="1"/>
          </a:pPr>
          <a:r>
            <a:rPr lang="en-US" sz="1200" kern="1200">
              <a:latin typeface="Franklin Gothic Book" panose="020B0503020102020204"/>
            </a:rPr>
            <a:t>Assumptions</a:t>
          </a:r>
        </a:p>
      </dsp:txBody>
      <dsp:txXfrm>
        <a:off x="6301604" y="1514885"/>
        <a:ext cx="2678906" cy="401835"/>
      </dsp:txXfrm>
    </dsp:sp>
    <dsp:sp modelId="{43617B3B-0427-408A-A13E-F7991DB70FBB}">
      <dsp:nvSpPr>
        <dsp:cNvPr id="0" name=""/>
        <dsp:cNvSpPr/>
      </dsp:nvSpPr>
      <dsp:spPr>
        <a:xfrm>
          <a:off x="6301604" y="1986231"/>
          <a:ext cx="2678906" cy="1917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kern="1200">
              <a:latin typeface="Franklin Gothic Book" panose="020B0503020102020204"/>
            </a:rPr>
            <a:t>1. Students attend class over a video conferencing platform, such as Zoom</a:t>
          </a:r>
        </a:p>
        <a:p>
          <a:pPr marL="0" lvl="0" indent="0" algn="ctr" defTabSz="533400" rtl="0">
            <a:lnSpc>
              <a:spcPct val="100000"/>
            </a:lnSpc>
            <a:spcBef>
              <a:spcPct val="0"/>
            </a:spcBef>
            <a:spcAft>
              <a:spcPct val="35000"/>
            </a:spcAft>
            <a:buNone/>
          </a:pPr>
          <a:r>
            <a:rPr lang="en-US" sz="1200" b="0" kern="1200">
              <a:latin typeface="Franklin Gothic Book" panose="020B0503020102020204"/>
            </a:rPr>
            <a:t>2. All instruction is online</a:t>
          </a:r>
        </a:p>
        <a:p>
          <a:pPr marL="0" lvl="0" indent="0" algn="ctr" defTabSz="533400">
            <a:lnSpc>
              <a:spcPct val="100000"/>
            </a:lnSpc>
            <a:spcBef>
              <a:spcPct val="0"/>
            </a:spcBef>
            <a:spcAft>
              <a:spcPct val="35000"/>
            </a:spcAft>
            <a:buNone/>
          </a:pPr>
          <a:r>
            <a:rPr lang="en-US" sz="1200" b="0" kern="1200">
              <a:latin typeface="Franklin Gothic Book" panose="020B0503020102020204"/>
            </a:rPr>
            <a:t>3. The current virtual modality of education and work-from-home will continue for the foreseeable future</a:t>
          </a:r>
        </a:p>
      </dsp:txBody>
      <dsp:txXfrm>
        <a:off x="6301604" y="1986231"/>
        <a:ext cx="2678906" cy="1917054"/>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D7FAD-66A8-44F4-831B-74DC4FEFF0E5}" type="datetimeFigureOut">
              <a:rPr lang="en-US"/>
              <a:t>10/25/2020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B99E5-0D88-402C-B09E-609B9D536433}" type="slidenum">
              <a:rPr lang="en-US"/>
              <a:t>‹#›</a:t>
            </a:fld>
            <a:endParaRPr lang="en-US"/>
          </a:p>
        </p:txBody>
      </p:sp>
    </p:spTree>
    <p:extLst>
      <p:ext uri="{BB962C8B-B14F-4D97-AF65-F5344CB8AC3E}">
        <p14:creationId xmlns:p14="http://schemas.microsoft.com/office/powerpoint/2010/main" val="3770236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F4B99E5-0D88-402C-B09E-609B9D536433}" type="slidenum">
              <a:rPr lang="en-US"/>
              <a:t>2</a:t>
            </a:fld>
            <a:endParaRPr lang="en-US"/>
          </a:p>
        </p:txBody>
      </p:sp>
    </p:spTree>
    <p:extLst>
      <p:ext uri="{BB962C8B-B14F-4D97-AF65-F5344CB8AC3E}">
        <p14:creationId xmlns:p14="http://schemas.microsoft.com/office/powerpoint/2010/main" val="1107370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46CE7D5-CF57-46EF-B807-FDD0502418D4}" type="datetimeFigureOut">
              <a:rPr lang="en-US" smtClean="0"/>
              <a:t>10/25/2020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30EA680-D336-4FF7-8B7A-9848BB0A1C32}"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2403788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3077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69459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1260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46CE7D5-CF57-46EF-B807-FDD0502418D4}" type="datetimeFigureOut">
              <a:rPr lang="en-US" smtClean="0"/>
              <a:t>10/25/2020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30EA680-D336-4FF7-8B7A-9848BB0A1C32}"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0716657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09510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2163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79753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0679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46CE7D5-CF57-46EF-B807-FDD0502418D4}" type="datetimeFigureOut">
              <a:rPr lang="en-US" smtClean="0"/>
              <a:t>10/25/2020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30EA680-D336-4FF7-8B7A-9848BB0A1C3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7098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46CE7D5-CF57-46EF-B807-FDD0502418D4}" type="datetimeFigureOut">
              <a:rPr lang="en-US" smtClean="0"/>
              <a:t>10/25/2020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30EA680-D336-4FF7-8B7A-9848BB0A1C3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6946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46CE7D5-CF57-46EF-B807-FDD0502418D4}" type="datetimeFigureOut">
              <a:rPr lang="en-US" smtClean="0"/>
              <a:t>10/25/2020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30EA680-D336-4FF7-8B7A-9848BB0A1C32}"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29503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Design Thinking Final Deliverable</a:t>
            </a:r>
            <a:endParaRPr lang="en-US"/>
          </a:p>
        </p:txBody>
      </p:sp>
      <p:sp>
        <p:nvSpPr>
          <p:cNvPr id="3" name="Subtitle 2"/>
          <p:cNvSpPr>
            <a:spLocks noGrp="1"/>
          </p:cNvSpPr>
          <p:nvPr>
            <p:ph type="subTitle" idx="1"/>
          </p:nvPr>
        </p:nvSpPr>
        <p:spPr/>
        <p:txBody>
          <a:bodyPr vert="horz" lIns="91440" tIns="45720" rIns="91440" bIns="45720" rtlCol="0" anchor="t">
            <a:normAutofit fontScale="77500" lnSpcReduction="20000"/>
          </a:bodyPr>
          <a:lstStyle/>
          <a:p>
            <a:endParaRPr lang="en-US">
              <a:cs typeface="Calibri"/>
            </a:endParaRPr>
          </a:p>
          <a:p>
            <a:r>
              <a:rPr lang="en-US">
                <a:cs typeface="Calibri"/>
              </a:rPr>
              <a:t>20/20 Vision</a:t>
            </a:r>
            <a:endParaRPr lang="en-US"/>
          </a:p>
          <a:p>
            <a:r>
              <a:rPr lang="en-US">
                <a:cs typeface="Calibri"/>
              </a:rPr>
              <a:t>Chris Stanko, Elizabeth Culkin, Lindsey Hume, Omkar Tamhankar</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8F6A-26EC-4563-94DA-F3B9AE9AF2F7}"/>
              </a:ext>
            </a:extLst>
          </p:cNvPr>
          <p:cNvSpPr>
            <a:spLocks noGrp="1"/>
          </p:cNvSpPr>
          <p:nvPr>
            <p:ph type="title"/>
          </p:nvPr>
        </p:nvSpPr>
        <p:spPr/>
        <p:txBody>
          <a:bodyPr/>
          <a:lstStyle/>
          <a:p>
            <a:r>
              <a:rPr lang="en-US">
                <a:cs typeface="Calibri Light"/>
              </a:rPr>
              <a:t>Wicked Problem</a:t>
            </a:r>
            <a:endParaRPr lang="en-US"/>
          </a:p>
        </p:txBody>
      </p:sp>
      <p:graphicFrame>
        <p:nvGraphicFramePr>
          <p:cNvPr id="11" name="Diagram 10">
            <a:extLst>
              <a:ext uri="{FF2B5EF4-FFF2-40B4-BE49-F238E27FC236}">
                <a16:creationId xmlns:a16="http://schemas.microsoft.com/office/drawing/2014/main" id="{31A3E67D-1B22-4DA9-BC1C-543BDE105D72}"/>
              </a:ext>
            </a:extLst>
          </p:cNvPr>
          <p:cNvGraphicFramePr/>
          <p:nvPr>
            <p:extLst>
              <p:ext uri="{D42A27DB-BD31-4B8C-83A1-F6EECF244321}">
                <p14:modId xmlns:p14="http://schemas.microsoft.com/office/powerpoint/2010/main" val="1561956247"/>
              </p:ext>
            </p:extLst>
          </p:nvPr>
        </p:nvGraphicFramePr>
        <p:xfrm>
          <a:off x="2692400" y="142875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4938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68F0-F205-4F5C-B63E-1E55B29344AF}"/>
              </a:ext>
            </a:extLst>
          </p:cNvPr>
          <p:cNvSpPr>
            <a:spLocks noGrp="1"/>
          </p:cNvSpPr>
          <p:nvPr>
            <p:ph type="title"/>
          </p:nvPr>
        </p:nvSpPr>
        <p:spPr/>
        <p:txBody>
          <a:bodyPr/>
          <a:lstStyle/>
          <a:p>
            <a:r>
              <a:rPr lang="en-US">
                <a:cs typeface="Calibri Light"/>
              </a:rPr>
              <a:t>What Is</a:t>
            </a:r>
            <a:endParaRPr lang="en-US"/>
          </a:p>
        </p:txBody>
      </p:sp>
      <p:sp>
        <p:nvSpPr>
          <p:cNvPr id="3" name="Content Placeholder 2">
            <a:extLst>
              <a:ext uri="{FF2B5EF4-FFF2-40B4-BE49-F238E27FC236}">
                <a16:creationId xmlns:a16="http://schemas.microsoft.com/office/drawing/2014/main" id="{888B1053-37E3-423F-91F2-B1FB465AE4B9}"/>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Research</a:t>
            </a:r>
            <a:endParaRPr lang="en-US"/>
          </a:p>
          <a:p>
            <a:pPr lvl="1"/>
            <a:r>
              <a:rPr lang="en-US">
                <a:ea typeface="+mn-lt"/>
                <a:cs typeface="+mn-lt"/>
              </a:rPr>
              <a:t>Talking with mother who works from home and has a child completing school in the same household</a:t>
            </a:r>
            <a:endParaRPr lang="en-US">
              <a:cs typeface="Calibri"/>
            </a:endParaRPr>
          </a:p>
          <a:p>
            <a:r>
              <a:rPr lang="en-US">
                <a:cs typeface="Calibri"/>
              </a:rPr>
              <a:t>Insights Gathered</a:t>
            </a:r>
          </a:p>
          <a:p>
            <a:pPr lvl="1"/>
            <a:r>
              <a:rPr lang="en-US">
                <a:cs typeface="Calibri"/>
              </a:rPr>
              <a:t>Chaos of constantly being distracted from work to help with child's schooling</a:t>
            </a:r>
          </a:p>
          <a:p>
            <a:pPr lvl="1"/>
            <a:r>
              <a:rPr lang="en-US">
                <a:cs typeface="Calibri"/>
              </a:rPr>
              <a:t>Parent must work &amp; child must learn</a:t>
            </a:r>
          </a:p>
          <a:p>
            <a:r>
              <a:rPr lang="en-US">
                <a:cs typeface="Calibri"/>
              </a:rPr>
              <a:t>Developing the Design Criteria</a:t>
            </a:r>
          </a:p>
          <a:p>
            <a:pPr lvl="1"/>
            <a:r>
              <a:rPr lang="en-US">
                <a:cs typeface="Calibri"/>
              </a:rPr>
              <a:t>Enhancing the current COVID environment of learning &amp; working</a:t>
            </a:r>
          </a:p>
          <a:p>
            <a:pPr lvl="1"/>
            <a:r>
              <a:rPr lang="en-US">
                <a:cs typeface="Calibri"/>
              </a:rPr>
              <a:t>Working parent is professional</a:t>
            </a:r>
          </a:p>
          <a:p>
            <a:pPr lvl="1"/>
            <a:r>
              <a:rPr lang="en-US">
                <a:cs typeface="Calibri"/>
              </a:rPr>
              <a:t>Child's learning is not compromised in any way</a:t>
            </a:r>
          </a:p>
          <a:p>
            <a:endParaRPr lang="en-US">
              <a:cs typeface="Calibri"/>
            </a:endParaRPr>
          </a:p>
        </p:txBody>
      </p:sp>
    </p:spTree>
    <p:extLst>
      <p:ext uri="{BB962C8B-B14F-4D97-AF65-F5344CB8AC3E}">
        <p14:creationId xmlns:p14="http://schemas.microsoft.com/office/powerpoint/2010/main" val="649086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68F0-F205-4F5C-B63E-1E55B29344AF}"/>
              </a:ext>
            </a:extLst>
          </p:cNvPr>
          <p:cNvSpPr>
            <a:spLocks noGrp="1"/>
          </p:cNvSpPr>
          <p:nvPr>
            <p:ph type="title"/>
          </p:nvPr>
        </p:nvSpPr>
        <p:spPr/>
        <p:txBody>
          <a:bodyPr/>
          <a:lstStyle/>
          <a:p>
            <a:r>
              <a:rPr lang="en-US">
                <a:cs typeface="Calibri Light"/>
              </a:rPr>
              <a:t>Design Criteria</a:t>
            </a:r>
            <a:endParaRPr lang="en-US"/>
          </a:p>
        </p:txBody>
      </p:sp>
      <p:graphicFrame>
        <p:nvGraphicFramePr>
          <p:cNvPr id="4" name="Diagram 3">
            <a:extLst>
              <a:ext uri="{FF2B5EF4-FFF2-40B4-BE49-F238E27FC236}">
                <a16:creationId xmlns:a16="http://schemas.microsoft.com/office/drawing/2014/main" id="{D0288D3C-DAAF-407A-8251-B1B06B5884B0}"/>
              </a:ext>
            </a:extLst>
          </p:cNvPr>
          <p:cNvGraphicFramePr/>
          <p:nvPr>
            <p:extLst>
              <p:ext uri="{D42A27DB-BD31-4B8C-83A1-F6EECF244321}">
                <p14:modId xmlns:p14="http://schemas.microsoft.com/office/powerpoint/2010/main" val="536017240"/>
              </p:ext>
            </p:extLst>
          </p:nvPr>
        </p:nvGraphicFramePr>
        <p:xfrm>
          <a:off x="1219200" y="1709738"/>
          <a:ext cx="10544314" cy="4720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6029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68F0-F205-4F5C-B63E-1E55B29344AF}"/>
              </a:ext>
            </a:extLst>
          </p:cNvPr>
          <p:cNvSpPr>
            <a:spLocks noGrp="1"/>
          </p:cNvSpPr>
          <p:nvPr>
            <p:ph type="title"/>
          </p:nvPr>
        </p:nvSpPr>
        <p:spPr>
          <a:xfrm>
            <a:off x="7864309" y="5844248"/>
            <a:ext cx="3284707" cy="750010"/>
          </a:xfrm>
        </p:spPr>
        <p:txBody>
          <a:bodyPr/>
          <a:lstStyle/>
          <a:p>
            <a:r>
              <a:rPr lang="en-US">
                <a:cs typeface="Calibri Light"/>
              </a:rPr>
              <a:t>Napkin Pitch</a:t>
            </a:r>
            <a:endParaRPr lang="en-US"/>
          </a:p>
        </p:txBody>
      </p:sp>
      <p:pic>
        <p:nvPicPr>
          <p:cNvPr id="30" name="Picture 30" descr="Timeline&#10;&#10;Description automatically generated">
            <a:extLst>
              <a:ext uri="{FF2B5EF4-FFF2-40B4-BE49-F238E27FC236}">
                <a16:creationId xmlns:a16="http://schemas.microsoft.com/office/drawing/2014/main" id="{41B3B77B-C867-4FBB-9068-5510C736235D}"/>
              </a:ext>
            </a:extLst>
          </p:cNvPr>
          <p:cNvPicPr>
            <a:picLocks noGrp="1" noChangeAspect="1"/>
          </p:cNvPicPr>
          <p:nvPr>
            <p:ph idx="1"/>
          </p:nvPr>
        </p:nvPicPr>
        <p:blipFill>
          <a:blip r:embed="rId2"/>
          <a:stretch>
            <a:fillRect/>
          </a:stretch>
        </p:blipFill>
        <p:spPr>
          <a:xfrm>
            <a:off x="7165706" y="331838"/>
            <a:ext cx="4681914" cy="5278387"/>
          </a:xfrm>
          <a:prstGeom prst="rect">
            <a:avLst/>
          </a:prstGeom>
          <a:ln w="228600" cap="sq" cmpd="thickThin">
            <a:solidFill>
              <a:srgbClr val="000000"/>
            </a:solidFill>
            <a:prstDash val="solid"/>
            <a:miter lim="800000"/>
          </a:ln>
          <a:effectLst>
            <a:innerShdw blurRad="76200">
              <a:srgbClr val="000000"/>
            </a:innerShdw>
          </a:effectLst>
        </p:spPr>
      </p:pic>
      <p:pic>
        <p:nvPicPr>
          <p:cNvPr id="32" name="Picture 6">
            <a:extLst>
              <a:ext uri="{FF2B5EF4-FFF2-40B4-BE49-F238E27FC236}">
                <a16:creationId xmlns:a16="http://schemas.microsoft.com/office/drawing/2014/main" id="{E7F98817-6085-421E-B044-1B1F9F563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3782" y="2093182"/>
            <a:ext cx="5291860" cy="4164743"/>
          </a:xfrm>
          <a:prstGeom prst="rect">
            <a:avLst/>
          </a:prstGeom>
          <a:ln w="228600" cap="sq" cmpd="thickThin">
            <a:solidFill>
              <a:srgbClr val="000000"/>
            </a:solidFill>
            <a:prstDash val="solid"/>
            <a:miter lim="800000"/>
          </a:ln>
          <a:effectLst>
            <a:innerShdw blurRad="76200">
              <a:srgbClr val="000000"/>
            </a:innerShdw>
          </a:effectLst>
        </p:spPr>
      </p:pic>
      <p:sp>
        <p:nvSpPr>
          <p:cNvPr id="34" name="Title 1">
            <a:extLst>
              <a:ext uri="{FF2B5EF4-FFF2-40B4-BE49-F238E27FC236}">
                <a16:creationId xmlns:a16="http://schemas.microsoft.com/office/drawing/2014/main" id="{59B7907E-A47C-4C9A-A36D-5FD438752F3C}"/>
              </a:ext>
            </a:extLst>
          </p:cNvPr>
          <p:cNvSpPr txBox="1">
            <a:spLocks/>
          </p:cNvSpPr>
          <p:nvPr/>
        </p:nvSpPr>
        <p:spPr>
          <a:xfrm>
            <a:off x="2708287" y="1209316"/>
            <a:ext cx="2022850" cy="72569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Persona</a:t>
            </a:r>
            <a:endParaRPr lang="en-US"/>
          </a:p>
        </p:txBody>
      </p:sp>
    </p:spTree>
    <p:extLst>
      <p:ext uri="{BB962C8B-B14F-4D97-AF65-F5344CB8AC3E}">
        <p14:creationId xmlns:p14="http://schemas.microsoft.com/office/powerpoint/2010/main" val="3350331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5322C4-F75C-437F-A239-D2E23FD4E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B7846-E512-4667-8327-5B8C1B77EAD9}"/>
              </a:ext>
            </a:extLst>
          </p:cNvPr>
          <p:cNvSpPr>
            <a:spLocks noGrp="1"/>
          </p:cNvSpPr>
          <p:nvPr>
            <p:ph type="title"/>
          </p:nvPr>
        </p:nvSpPr>
        <p:spPr>
          <a:xfrm>
            <a:off x="6694712" y="685800"/>
            <a:ext cx="4760685" cy="1485900"/>
          </a:xfrm>
        </p:spPr>
        <p:txBody>
          <a:bodyPr>
            <a:normAutofit/>
          </a:bodyPr>
          <a:lstStyle/>
          <a:p>
            <a:r>
              <a:rPr lang="en-US">
                <a:cs typeface="Calibri Light"/>
              </a:rPr>
              <a:t>What If </a:t>
            </a:r>
            <a:endParaRPr lang="en-US"/>
          </a:p>
        </p:txBody>
      </p:sp>
      <p:sp>
        <p:nvSpPr>
          <p:cNvPr id="14" name="Freeform: Shape 13">
            <a:extLst>
              <a:ext uri="{FF2B5EF4-FFF2-40B4-BE49-F238E27FC236}">
                <a16:creationId xmlns:a16="http://schemas.microsoft.com/office/drawing/2014/main" id="{9BEEA9C9-EE31-4A53-B812-CDFE913A4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67832" cy="6858000"/>
          </a:xfrm>
          <a:custGeom>
            <a:avLst/>
            <a:gdLst>
              <a:gd name="connsiteX0" fmla="*/ 2222074 w 6167832"/>
              <a:gd name="connsiteY0" fmla="*/ 0 h 6858000"/>
              <a:gd name="connsiteX1" fmla="*/ 2313514 w 6167832"/>
              <a:gd name="connsiteY1" fmla="*/ 0 h 6858000"/>
              <a:gd name="connsiteX2" fmla="*/ 2313514 w 6167832"/>
              <a:gd name="connsiteY2" fmla="*/ 1289050 h 6858000"/>
              <a:gd name="connsiteX3" fmla="*/ 2315124 w 6167832"/>
              <a:gd name="connsiteY3" fmla="*/ 1289050 h 6858000"/>
              <a:gd name="connsiteX4" fmla="*/ 2315124 w 6167832"/>
              <a:gd name="connsiteY4" fmla="*/ 3064146 h 6858000"/>
              <a:gd name="connsiteX5" fmla="*/ 4113801 w 6167832"/>
              <a:gd name="connsiteY5" fmla="*/ 3064146 h 6858000"/>
              <a:gd name="connsiteX6" fmla="*/ 4113801 w 6167832"/>
              <a:gd name="connsiteY6" fmla="*/ 3991970 h 6858000"/>
              <a:gd name="connsiteX7" fmla="*/ 6097611 w 6167832"/>
              <a:gd name="connsiteY7" fmla="*/ 3991970 h 6858000"/>
              <a:gd name="connsiteX8" fmla="*/ 6097611 w 6167832"/>
              <a:gd name="connsiteY8" fmla="*/ 401294 h 6858000"/>
              <a:gd name="connsiteX9" fmla="*/ 6096001 w 6167832"/>
              <a:gd name="connsiteY9" fmla="*/ 401294 h 6858000"/>
              <a:gd name="connsiteX10" fmla="*/ 6096001 w 6167832"/>
              <a:gd name="connsiteY10" fmla="*/ 0 h 6858000"/>
              <a:gd name="connsiteX11" fmla="*/ 6167832 w 6167832"/>
              <a:gd name="connsiteY11" fmla="*/ 0 h 6858000"/>
              <a:gd name="connsiteX12" fmla="*/ 6167832 w 6167832"/>
              <a:gd name="connsiteY12" fmla="*/ 6858000 h 6858000"/>
              <a:gd name="connsiteX13" fmla="*/ 6096000 w 6167832"/>
              <a:gd name="connsiteY13" fmla="*/ 6858000 h 6858000"/>
              <a:gd name="connsiteX14" fmla="*/ 6096000 w 6167832"/>
              <a:gd name="connsiteY14" fmla="*/ 4070350 h 6858000"/>
              <a:gd name="connsiteX15" fmla="*/ 4099283 w 6167832"/>
              <a:gd name="connsiteY15" fmla="*/ 4070350 h 6858000"/>
              <a:gd name="connsiteX16" fmla="*/ 4099283 w 6167832"/>
              <a:gd name="connsiteY16" fmla="*/ 6858000 h 6858000"/>
              <a:gd name="connsiteX17" fmla="*/ 4023084 w 6167832"/>
              <a:gd name="connsiteY17" fmla="*/ 6858000 h 6858000"/>
              <a:gd name="connsiteX18" fmla="*/ 4023084 w 6167832"/>
              <a:gd name="connsiteY18" fmla="*/ 3142771 h 6858000"/>
              <a:gd name="connsiteX19" fmla="*/ 0 w 6167832"/>
              <a:gd name="connsiteY19" fmla="*/ 3142771 h 6858000"/>
              <a:gd name="connsiteX20" fmla="*/ 0 w 6167832"/>
              <a:gd name="connsiteY20" fmla="*/ 3051330 h 6858000"/>
              <a:gd name="connsiteX21" fmla="*/ 2222074 w 6167832"/>
              <a:gd name="connsiteY21" fmla="*/ 305133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67832" h="6858000">
                <a:moveTo>
                  <a:pt x="2222074" y="0"/>
                </a:moveTo>
                <a:lnTo>
                  <a:pt x="2313514" y="0"/>
                </a:lnTo>
                <a:lnTo>
                  <a:pt x="2313514" y="1289050"/>
                </a:lnTo>
                <a:lnTo>
                  <a:pt x="2315124" y="1289050"/>
                </a:lnTo>
                <a:lnTo>
                  <a:pt x="2315124" y="3064146"/>
                </a:lnTo>
                <a:lnTo>
                  <a:pt x="4113801" y="3064146"/>
                </a:lnTo>
                <a:lnTo>
                  <a:pt x="4113801" y="3991970"/>
                </a:lnTo>
                <a:lnTo>
                  <a:pt x="6097611" y="3991970"/>
                </a:lnTo>
                <a:lnTo>
                  <a:pt x="6097611" y="401294"/>
                </a:lnTo>
                <a:lnTo>
                  <a:pt x="6096001" y="401294"/>
                </a:lnTo>
                <a:lnTo>
                  <a:pt x="6096001" y="0"/>
                </a:lnTo>
                <a:lnTo>
                  <a:pt x="6167832" y="0"/>
                </a:lnTo>
                <a:lnTo>
                  <a:pt x="6167832" y="6858000"/>
                </a:lnTo>
                <a:lnTo>
                  <a:pt x="6096000" y="6858000"/>
                </a:lnTo>
                <a:lnTo>
                  <a:pt x="6096000" y="4070350"/>
                </a:lnTo>
                <a:lnTo>
                  <a:pt x="4099283" y="4070350"/>
                </a:lnTo>
                <a:lnTo>
                  <a:pt x="4099283" y="6858000"/>
                </a:lnTo>
                <a:lnTo>
                  <a:pt x="4023084" y="6858000"/>
                </a:lnTo>
                <a:lnTo>
                  <a:pt x="4023084" y="3142771"/>
                </a:lnTo>
                <a:lnTo>
                  <a:pt x="0" y="3142771"/>
                </a:lnTo>
                <a:lnTo>
                  <a:pt x="0" y="3051330"/>
                </a:lnTo>
                <a:lnTo>
                  <a:pt x="2222074" y="305133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descr="A child using a computer sitting on top of a table&#10;&#10;Description automatically generated">
            <a:extLst>
              <a:ext uri="{FF2B5EF4-FFF2-40B4-BE49-F238E27FC236}">
                <a16:creationId xmlns:a16="http://schemas.microsoft.com/office/drawing/2014/main" id="{C38F6C51-B628-4821-9306-89E06E548CCB}"/>
              </a:ext>
            </a:extLst>
          </p:cNvPr>
          <p:cNvPicPr>
            <a:picLocks noChangeAspect="1"/>
          </p:cNvPicPr>
          <p:nvPr/>
        </p:nvPicPr>
        <p:blipFill>
          <a:blip r:embed="rId2"/>
          <a:stretch>
            <a:fillRect/>
          </a:stretch>
        </p:blipFill>
        <p:spPr>
          <a:xfrm>
            <a:off x="349453" y="1004766"/>
            <a:ext cx="1648250" cy="1162016"/>
          </a:xfrm>
          <a:prstGeom prst="rect">
            <a:avLst/>
          </a:prstGeom>
        </p:spPr>
      </p:pic>
      <p:pic>
        <p:nvPicPr>
          <p:cNvPr id="4" name="Picture 4" descr="A picture containing drawing&#10;&#10;Description automatically generated">
            <a:extLst>
              <a:ext uri="{FF2B5EF4-FFF2-40B4-BE49-F238E27FC236}">
                <a16:creationId xmlns:a16="http://schemas.microsoft.com/office/drawing/2014/main" id="{E96E1AE0-88C8-46E9-867B-2D181BBC2CC1}"/>
              </a:ext>
            </a:extLst>
          </p:cNvPr>
          <p:cNvPicPr>
            <a:picLocks noChangeAspect="1"/>
          </p:cNvPicPr>
          <p:nvPr/>
        </p:nvPicPr>
        <p:blipFill>
          <a:blip r:embed="rId3"/>
          <a:stretch>
            <a:fillRect/>
          </a:stretch>
        </p:blipFill>
        <p:spPr>
          <a:xfrm>
            <a:off x="2570415" y="1320872"/>
            <a:ext cx="3311275" cy="529803"/>
          </a:xfrm>
          <a:prstGeom prst="rect">
            <a:avLst/>
          </a:prstGeom>
        </p:spPr>
      </p:pic>
      <p:pic>
        <p:nvPicPr>
          <p:cNvPr id="6" name="Picture 6" descr="A person sitting at a table using a computer&#10;&#10;Description automatically generated">
            <a:extLst>
              <a:ext uri="{FF2B5EF4-FFF2-40B4-BE49-F238E27FC236}">
                <a16:creationId xmlns:a16="http://schemas.microsoft.com/office/drawing/2014/main" id="{E75CFE57-87DA-4544-B384-12C6D1A4FDE0}"/>
              </a:ext>
            </a:extLst>
          </p:cNvPr>
          <p:cNvPicPr>
            <a:picLocks noChangeAspect="1"/>
          </p:cNvPicPr>
          <p:nvPr/>
        </p:nvPicPr>
        <p:blipFill>
          <a:blip r:embed="rId4"/>
          <a:stretch>
            <a:fillRect/>
          </a:stretch>
        </p:blipFill>
        <p:spPr>
          <a:xfrm>
            <a:off x="398742" y="3812810"/>
            <a:ext cx="3311276" cy="2201998"/>
          </a:xfrm>
          <a:prstGeom prst="rect">
            <a:avLst/>
          </a:prstGeom>
        </p:spPr>
      </p:pic>
      <p:sp>
        <p:nvSpPr>
          <p:cNvPr id="3" name="Content Placeholder 2">
            <a:extLst>
              <a:ext uri="{FF2B5EF4-FFF2-40B4-BE49-F238E27FC236}">
                <a16:creationId xmlns:a16="http://schemas.microsoft.com/office/drawing/2014/main" id="{562F5030-C109-4420-BF0D-1F297FDF7F60}"/>
              </a:ext>
            </a:extLst>
          </p:cNvPr>
          <p:cNvSpPr>
            <a:spLocks noGrp="1"/>
          </p:cNvSpPr>
          <p:nvPr>
            <p:ph idx="1"/>
          </p:nvPr>
        </p:nvSpPr>
        <p:spPr>
          <a:xfrm>
            <a:off x="6167832" y="1850675"/>
            <a:ext cx="6024168" cy="4669278"/>
          </a:xfrm>
        </p:spPr>
        <p:txBody>
          <a:bodyPr vert="horz" lIns="91440" tIns="45720" rIns="91440" bIns="45720" rtlCol="0">
            <a:normAutofit/>
          </a:bodyPr>
          <a:lstStyle/>
          <a:p>
            <a:r>
              <a:rPr lang="en-US" err="1">
                <a:ea typeface="+mn-lt"/>
                <a:cs typeface="+mn-lt"/>
              </a:rPr>
              <a:t>GoGuardian</a:t>
            </a:r>
            <a:r>
              <a:rPr lang="en-US">
                <a:ea typeface="+mn-lt"/>
                <a:cs typeface="+mn-lt"/>
              </a:rPr>
              <a:t> for parents to monitor children’s computer</a:t>
            </a:r>
          </a:p>
          <a:p>
            <a:pPr lvl="1"/>
            <a:r>
              <a:rPr lang="en-US">
                <a:ea typeface="+mn-lt"/>
                <a:cs typeface="+mn-lt"/>
              </a:rPr>
              <a:t>Dual/triple monitors – one solely for checking on the child</a:t>
            </a:r>
          </a:p>
          <a:p>
            <a:r>
              <a:rPr lang="en-US">
                <a:ea typeface="+mn-lt"/>
                <a:cs typeface="+mn-lt"/>
              </a:rPr>
              <a:t>Physical workspace reconfiguration</a:t>
            </a:r>
          </a:p>
          <a:p>
            <a:r>
              <a:rPr lang="en-US">
                <a:ea typeface="+mn-lt"/>
                <a:cs typeface="+mn-lt"/>
              </a:rPr>
              <a:t>Flexible work schedule to align exactly with children's</a:t>
            </a:r>
          </a:p>
          <a:p>
            <a:pPr lvl="1"/>
            <a:r>
              <a:rPr lang="en-US">
                <a:ea typeface="+mn-lt"/>
                <a:cs typeface="+mn-lt"/>
              </a:rPr>
              <a:t>Both can be working simultaneously</a:t>
            </a:r>
          </a:p>
          <a:p>
            <a:r>
              <a:rPr lang="en-US">
                <a:ea typeface="+mn-lt"/>
                <a:cs typeface="+mn-lt"/>
              </a:rPr>
              <a:t>Built-in 5-15-minute breaks to check on children</a:t>
            </a:r>
          </a:p>
          <a:p>
            <a:r>
              <a:rPr lang="en-US">
                <a:ea typeface="+mn-lt"/>
                <a:cs typeface="+mn-lt"/>
              </a:rPr>
              <a:t>Hire a nanny/babysitter</a:t>
            </a:r>
          </a:p>
          <a:p>
            <a:r>
              <a:rPr lang="en-US">
                <a:ea typeface="+mn-lt"/>
                <a:cs typeface="+mn-lt"/>
              </a:rPr>
              <a:t>New app that schedules, reminds, log-ins a child to their needed zoom session</a:t>
            </a:r>
          </a:p>
          <a:p>
            <a:endParaRPr lang="en-US">
              <a:cs typeface="Calibri"/>
            </a:endParaRPr>
          </a:p>
        </p:txBody>
      </p:sp>
      <p:pic>
        <p:nvPicPr>
          <p:cNvPr id="5" name="Picture 5" descr="A young child using a computer sitting on top of a table&#10;&#10;Description automatically generated">
            <a:extLst>
              <a:ext uri="{FF2B5EF4-FFF2-40B4-BE49-F238E27FC236}">
                <a16:creationId xmlns:a16="http://schemas.microsoft.com/office/drawing/2014/main" id="{E357C405-B29A-4175-BCDA-9A808E26561B}"/>
              </a:ext>
            </a:extLst>
          </p:cNvPr>
          <p:cNvPicPr>
            <a:picLocks noChangeAspect="1"/>
          </p:cNvPicPr>
          <p:nvPr/>
        </p:nvPicPr>
        <p:blipFill>
          <a:blip r:embed="rId5"/>
          <a:stretch>
            <a:fillRect/>
          </a:stretch>
        </p:blipFill>
        <p:spPr>
          <a:xfrm>
            <a:off x="4313791" y="4913241"/>
            <a:ext cx="1608667" cy="1073785"/>
          </a:xfrm>
          <a:prstGeom prst="rect">
            <a:avLst/>
          </a:prstGeom>
        </p:spPr>
      </p:pic>
    </p:spTree>
    <p:extLst>
      <p:ext uri="{BB962C8B-B14F-4D97-AF65-F5344CB8AC3E}">
        <p14:creationId xmlns:p14="http://schemas.microsoft.com/office/powerpoint/2010/main" val="17350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68F0-F205-4F5C-B63E-1E55B29344AF}"/>
              </a:ext>
            </a:extLst>
          </p:cNvPr>
          <p:cNvSpPr>
            <a:spLocks noGrp="1"/>
          </p:cNvSpPr>
          <p:nvPr>
            <p:ph type="title"/>
          </p:nvPr>
        </p:nvSpPr>
        <p:spPr>
          <a:xfrm>
            <a:off x="1342292" y="109415"/>
            <a:ext cx="3282695" cy="606670"/>
          </a:xfrm>
        </p:spPr>
        <p:txBody>
          <a:bodyPr>
            <a:normAutofit fontScale="90000"/>
          </a:bodyPr>
          <a:lstStyle/>
          <a:p>
            <a:r>
              <a:rPr lang="en-US">
                <a:cs typeface="Calibri Light"/>
              </a:rPr>
              <a:t>What Wows</a:t>
            </a:r>
            <a:endParaRPr lang="en-US"/>
          </a:p>
        </p:txBody>
      </p:sp>
      <p:pic>
        <p:nvPicPr>
          <p:cNvPr id="5" name="Picture 11" descr="Graphical user interface, application&#10;&#10;Description automatically generated">
            <a:extLst>
              <a:ext uri="{FF2B5EF4-FFF2-40B4-BE49-F238E27FC236}">
                <a16:creationId xmlns:a16="http://schemas.microsoft.com/office/drawing/2014/main" id="{42DB536C-BADB-4549-BDFE-354403E04E20}"/>
              </a:ext>
            </a:extLst>
          </p:cNvPr>
          <p:cNvPicPr>
            <a:picLocks noChangeAspect="1"/>
          </p:cNvPicPr>
          <p:nvPr/>
        </p:nvPicPr>
        <p:blipFill>
          <a:blip r:embed="rId2"/>
          <a:stretch>
            <a:fillRect/>
          </a:stretch>
        </p:blipFill>
        <p:spPr>
          <a:xfrm>
            <a:off x="2067169" y="712814"/>
            <a:ext cx="8956430" cy="6145526"/>
          </a:xfrm>
          <a:prstGeom prst="rect">
            <a:avLst/>
          </a:prstGeom>
        </p:spPr>
      </p:pic>
    </p:spTree>
    <p:extLst>
      <p:ext uri="{BB962C8B-B14F-4D97-AF65-F5344CB8AC3E}">
        <p14:creationId xmlns:p14="http://schemas.microsoft.com/office/powerpoint/2010/main" val="92077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68F0-F205-4F5C-B63E-1E55B29344AF}"/>
              </a:ext>
            </a:extLst>
          </p:cNvPr>
          <p:cNvSpPr>
            <a:spLocks noGrp="1"/>
          </p:cNvSpPr>
          <p:nvPr>
            <p:ph type="title"/>
          </p:nvPr>
        </p:nvSpPr>
        <p:spPr>
          <a:xfrm>
            <a:off x="1371600" y="685800"/>
            <a:ext cx="9601200" cy="1485900"/>
          </a:xfrm>
        </p:spPr>
        <p:txBody>
          <a:bodyPr>
            <a:normAutofit/>
          </a:bodyPr>
          <a:lstStyle/>
          <a:p>
            <a:r>
              <a:rPr lang="en-US">
                <a:cs typeface="Calibri Light"/>
              </a:rPr>
              <a:t>What Works?</a:t>
            </a:r>
            <a:endParaRPr lang="en-US"/>
          </a:p>
        </p:txBody>
      </p:sp>
      <p:graphicFrame>
        <p:nvGraphicFramePr>
          <p:cNvPr id="6" name="Diagram 6">
            <a:extLst>
              <a:ext uri="{FF2B5EF4-FFF2-40B4-BE49-F238E27FC236}">
                <a16:creationId xmlns:a16="http://schemas.microsoft.com/office/drawing/2014/main" id="{56138443-66F3-4445-A6D6-0D980C686907}"/>
              </a:ext>
            </a:extLst>
          </p:cNvPr>
          <p:cNvGraphicFramePr/>
          <p:nvPr>
            <p:extLst>
              <p:ext uri="{D42A27DB-BD31-4B8C-83A1-F6EECF244321}">
                <p14:modId xmlns:p14="http://schemas.microsoft.com/office/powerpoint/2010/main" val="1274580406"/>
              </p:ext>
            </p:extLst>
          </p:nvPr>
        </p:nvGraphicFramePr>
        <p:xfrm>
          <a:off x="1986115" y="1841091"/>
          <a:ext cx="8986685" cy="4331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3250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EB1-5A6C-4EA8-BA95-DE1FDB78D5FE}"/>
              </a:ext>
            </a:extLst>
          </p:cNvPr>
          <p:cNvSpPr>
            <a:spLocks noGrp="1"/>
          </p:cNvSpPr>
          <p:nvPr>
            <p:ph type="ctrTitle"/>
          </p:nvPr>
        </p:nvSpPr>
        <p:spPr/>
        <p:txBody>
          <a:bodyPr/>
          <a:lstStyle/>
          <a:p>
            <a:r>
              <a:rPr lang="en-US"/>
              <a:t>In Conclusion</a:t>
            </a:r>
          </a:p>
        </p:txBody>
      </p:sp>
      <p:sp>
        <p:nvSpPr>
          <p:cNvPr id="3" name="Subtitle 2">
            <a:extLst>
              <a:ext uri="{FF2B5EF4-FFF2-40B4-BE49-F238E27FC236}">
                <a16:creationId xmlns:a16="http://schemas.microsoft.com/office/drawing/2014/main" id="{D06718BC-5B65-4C89-933D-8C6523F76D6F}"/>
              </a:ext>
            </a:extLst>
          </p:cNvPr>
          <p:cNvSpPr>
            <a:spLocks noGrp="1"/>
          </p:cNvSpPr>
          <p:nvPr>
            <p:ph type="subTitle" idx="1"/>
          </p:nvPr>
        </p:nvSpPr>
        <p:spPr/>
        <p:txBody>
          <a:bodyPr vert="horz" lIns="91440" tIns="45720" rIns="91440" bIns="45720" rtlCol="0" anchor="t">
            <a:normAutofit/>
          </a:bodyPr>
          <a:lstStyle/>
          <a:p>
            <a:r>
              <a:rPr lang="en-US"/>
              <a:t>Reflection</a:t>
            </a:r>
          </a:p>
        </p:txBody>
      </p:sp>
    </p:spTree>
    <p:extLst>
      <p:ext uri="{BB962C8B-B14F-4D97-AF65-F5344CB8AC3E}">
        <p14:creationId xmlns:p14="http://schemas.microsoft.com/office/powerpoint/2010/main" val="332678567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28E09692EA744CBD3678DFA496444F" ma:contentTypeVersion="9" ma:contentTypeDescription="Create a new document." ma:contentTypeScope="" ma:versionID="1eabfe6a6e7820750cdbe4ed34d03bd7">
  <xsd:schema xmlns:xsd="http://www.w3.org/2001/XMLSchema" xmlns:xs="http://www.w3.org/2001/XMLSchema" xmlns:p="http://schemas.microsoft.com/office/2006/metadata/properties" xmlns:ns2="1de92b1a-8f34-4fed-bbf0-43cc73563aa8" targetNamespace="http://schemas.microsoft.com/office/2006/metadata/properties" ma:root="true" ma:fieldsID="28c5ff9df6b1588e8bd9f13fff0d08d3" ns2:_="">
    <xsd:import namespace="1de92b1a-8f34-4fed-bbf0-43cc73563aa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e92b1a-8f34-4fed-bbf0-43cc73563a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F08F87-49BA-4A5E-A48E-9DEEF16F973C}">
  <ds:schemaRefs>
    <ds:schemaRef ds:uri="1de92b1a-8f34-4fed-bbf0-43cc73563a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CCF74C3-125A-4773-84F0-6B7F7B743CC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4AFF942-533B-4056-9F3A-46E5FF6A81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9</Slides>
  <Notes>1</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Crop</vt:lpstr>
      <vt:lpstr>Design Thinking Final Deliverable</vt:lpstr>
      <vt:lpstr>Wicked Problem</vt:lpstr>
      <vt:lpstr>What Is</vt:lpstr>
      <vt:lpstr>Design Criteria</vt:lpstr>
      <vt:lpstr>Napkin Pitch</vt:lpstr>
      <vt:lpstr>What If </vt:lpstr>
      <vt:lpstr>What Wows</vt:lpstr>
      <vt:lpstr>What Works?</vt:lpstr>
      <vt:lpstr>In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 Final Deliverable</dc:title>
  <dc:creator>Hume, Lindsey M</dc:creator>
  <cp:revision>1</cp:revision>
  <dcterms:created xsi:type="dcterms:W3CDTF">2020-10-25T22:08:00Z</dcterms:created>
  <dcterms:modified xsi:type="dcterms:W3CDTF">2020-10-25T23:02:31Z</dcterms:modified>
</cp:coreProperties>
</file>